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36E0E-DCEB-459B-8CF5-9C4F53AE23A2}" type="datetimeFigureOut">
              <a:rPr lang="en-US" smtClean="0"/>
              <a:t>3/24/2014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F216B-4C05-48EC-9DB7-E3FF33A1DF9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074114" y="854718"/>
            <a:ext cx="5369534" cy="1187811"/>
            <a:chOff x="2074114" y="854718"/>
            <a:chExt cx="5369534" cy="1187811"/>
          </a:xfrm>
        </p:grpSpPr>
        <p:sp>
          <p:nvSpPr>
            <p:cNvPr id="2" name="Freeform 1"/>
            <p:cNvSpPr/>
            <p:nvPr/>
          </p:nvSpPr>
          <p:spPr>
            <a:xfrm>
              <a:off x="2074114" y="870211"/>
              <a:ext cx="566988" cy="782764"/>
            </a:xfrm>
            <a:custGeom>
              <a:avLst/>
              <a:gdLst/>
              <a:ahLst/>
              <a:cxnLst/>
              <a:rect l="0" t="0" r="0" b="0"/>
              <a:pathLst>
                <a:path w="566988" h="782764">
                  <a:moveTo>
                    <a:pt x="0" y="35239"/>
                  </a:moveTo>
                  <a:lnTo>
                    <a:pt x="32451" y="29174"/>
                  </a:lnTo>
                  <a:lnTo>
                    <a:pt x="95520" y="34209"/>
                  </a:lnTo>
                  <a:lnTo>
                    <a:pt x="145155" y="34934"/>
                  </a:lnTo>
                  <a:lnTo>
                    <a:pt x="202496" y="35149"/>
                  </a:lnTo>
                  <a:lnTo>
                    <a:pt x="258350" y="35212"/>
                  </a:lnTo>
                  <a:lnTo>
                    <a:pt x="317534" y="35231"/>
                  </a:lnTo>
                  <a:lnTo>
                    <a:pt x="379523" y="29648"/>
                  </a:lnTo>
                  <a:lnTo>
                    <a:pt x="436755" y="26174"/>
                  </a:lnTo>
                  <a:lnTo>
                    <a:pt x="498920" y="16594"/>
                  </a:lnTo>
                  <a:lnTo>
                    <a:pt x="557161" y="0"/>
                  </a:lnTo>
                  <a:lnTo>
                    <a:pt x="563293" y="3557"/>
                  </a:lnTo>
                  <a:lnTo>
                    <a:pt x="566211" y="11778"/>
                  </a:lnTo>
                  <a:lnTo>
                    <a:pt x="566987" y="23108"/>
                  </a:lnTo>
                  <a:lnTo>
                    <a:pt x="561610" y="45056"/>
                  </a:lnTo>
                  <a:lnTo>
                    <a:pt x="539094" y="98919"/>
                  </a:lnTo>
                  <a:lnTo>
                    <a:pt x="503817" y="162165"/>
                  </a:lnTo>
                  <a:lnTo>
                    <a:pt x="466319" y="224804"/>
                  </a:lnTo>
                  <a:lnTo>
                    <a:pt x="430199" y="287928"/>
                  </a:lnTo>
                  <a:lnTo>
                    <a:pt x="407760" y="348900"/>
                  </a:lnTo>
                  <a:lnTo>
                    <a:pt x="383546" y="403448"/>
                  </a:lnTo>
                  <a:lnTo>
                    <a:pt x="360397" y="466882"/>
                  </a:lnTo>
                  <a:lnTo>
                    <a:pt x="329706" y="530076"/>
                  </a:lnTo>
                  <a:lnTo>
                    <a:pt x="299369" y="593249"/>
                  </a:lnTo>
                  <a:lnTo>
                    <a:pt x="280899" y="645892"/>
                  </a:lnTo>
                  <a:lnTo>
                    <a:pt x="254897" y="706868"/>
                  </a:lnTo>
                  <a:lnTo>
                    <a:pt x="228192" y="759077"/>
                  </a:lnTo>
                  <a:lnTo>
                    <a:pt x="210569" y="782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4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68264" y="874247"/>
              <a:ext cx="630213" cy="793271"/>
            </a:xfrm>
            <a:custGeom>
              <a:avLst/>
              <a:gdLst/>
              <a:ahLst/>
              <a:cxnLst/>
              <a:rect l="0" t="0" r="0" b="0"/>
              <a:pathLst>
                <a:path w="630213" h="793271">
                  <a:moveTo>
                    <a:pt x="369269" y="31203"/>
                  </a:moveTo>
                  <a:lnTo>
                    <a:pt x="331791" y="22870"/>
                  </a:lnTo>
                  <a:lnTo>
                    <a:pt x="272784" y="12558"/>
                  </a:lnTo>
                  <a:lnTo>
                    <a:pt x="225127" y="3972"/>
                  </a:lnTo>
                  <a:lnTo>
                    <a:pt x="168243" y="908"/>
                  </a:lnTo>
                  <a:lnTo>
                    <a:pt x="114994" y="0"/>
                  </a:lnTo>
                  <a:lnTo>
                    <a:pt x="67891" y="901"/>
                  </a:lnTo>
                  <a:lnTo>
                    <a:pt x="34502" y="5257"/>
                  </a:lnTo>
                  <a:lnTo>
                    <a:pt x="22089" y="11566"/>
                  </a:lnTo>
                  <a:lnTo>
                    <a:pt x="5177" y="31055"/>
                  </a:lnTo>
                  <a:lnTo>
                    <a:pt x="0" y="52194"/>
                  </a:lnTo>
                  <a:lnTo>
                    <a:pt x="9076" y="114469"/>
                  </a:lnTo>
                  <a:lnTo>
                    <a:pt x="22083" y="173560"/>
                  </a:lnTo>
                  <a:lnTo>
                    <a:pt x="30328" y="230899"/>
                  </a:lnTo>
                  <a:lnTo>
                    <a:pt x="37345" y="281315"/>
                  </a:lnTo>
                  <a:lnTo>
                    <a:pt x="49027" y="336282"/>
                  </a:lnTo>
                  <a:lnTo>
                    <a:pt x="52114" y="373631"/>
                  </a:lnTo>
                  <a:lnTo>
                    <a:pt x="52547" y="372962"/>
                  </a:lnTo>
                  <a:lnTo>
                    <a:pt x="52836" y="367837"/>
                  </a:lnTo>
                  <a:lnTo>
                    <a:pt x="59397" y="355903"/>
                  </a:lnTo>
                  <a:lnTo>
                    <a:pt x="82672" y="329178"/>
                  </a:lnTo>
                  <a:lnTo>
                    <a:pt x="114076" y="308355"/>
                  </a:lnTo>
                  <a:lnTo>
                    <a:pt x="164195" y="292957"/>
                  </a:lnTo>
                  <a:lnTo>
                    <a:pt x="223499" y="286574"/>
                  </a:lnTo>
                  <a:lnTo>
                    <a:pt x="285524" y="290273"/>
                  </a:lnTo>
                  <a:lnTo>
                    <a:pt x="337177" y="298777"/>
                  </a:lnTo>
                  <a:lnTo>
                    <a:pt x="393296" y="308706"/>
                  </a:lnTo>
                  <a:lnTo>
                    <a:pt x="448788" y="319057"/>
                  </a:lnTo>
                  <a:lnTo>
                    <a:pt x="509448" y="347992"/>
                  </a:lnTo>
                  <a:lnTo>
                    <a:pt x="533346" y="363851"/>
                  </a:lnTo>
                  <a:lnTo>
                    <a:pt x="582656" y="425862"/>
                  </a:lnTo>
                  <a:lnTo>
                    <a:pt x="608168" y="480084"/>
                  </a:lnTo>
                  <a:lnTo>
                    <a:pt x="624819" y="536462"/>
                  </a:lnTo>
                  <a:lnTo>
                    <a:pt x="630212" y="586712"/>
                  </a:lnTo>
                  <a:lnTo>
                    <a:pt x="626220" y="638645"/>
                  </a:lnTo>
                  <a:lnTo>
                    <a:pt x="606450" y="685488"/>
                  </a:lnTo>
                  <a:lnTo>
                    <a:pt x="572776" y="729004"/>
                  </a:lnTo>
                  <a:lnTo>
                    <a:pt x="527574" y="760354"/>
                  </a:lnTo>
                  <a:lnTo>
                    <a:pt x="474369" y="783503"/>
                  </a:lnTo>
                  <a:lnTo>
                    <a:pt x="429136" y="793270"/>
                  </a:lnTo>
                  <a:lnTo>
                    <a:pt x="368747" y="787275"/>
                  </a:lnTo>
                  <a:lnTo>
                    <a:pt x="315302" y="778140"/>
                  </a:lnTo>
                  <a:lnTo>
                    <a:pt x="260213" y="764573"/>
                  </a:lnTo>
                  <a:lnTo>
                    <a:pt x="201703" y="747126"/>
                  </a:lnTo>
                  <a:lnTo>
                    <a:pt x="148288" y="728422"/>
                  </a:lnTo>
                  <a:lnTo>
                    <a:pt x="106057" y="705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53430" y="120024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1825" y="16789"/>
                  </a:lnTo>
                  <a:lnTo>
                    <a:pt x="22358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64774" y="854718"/>
              <a:ext cx="504636" cy="876510"/>
            </a:xfrm>
            <a:custGeom>
              <a:avLst/>
              <a:gdLst/>
              <a:ahLst/>
              <a:cxnLst/>
              <a:rect l="0" t="0" r="0" b="0"/>
              <a:pathLst>
                <a:path w="504636" h="876510">
                  <a:moveTo>
                    <a:pt x="504635" y="61261"/>
                  </a:moveTo>
                  <a:lnTo>
                    <a:pt x="499046" y="44493"/>
                  </a:lnTo>
                  <a:lnTo>
                    <a:pt x="486943" y="33142"/>
                  </a:lnTo>
                  <a:lnTo>
                    <a:pt x="444988" y="10733"/>
                  </a:lnTo>
                  <a:lnTo>
                    <a:pt x="382066" y="587"/>
                  </a:lnTo>
                  <a:lnTo>
                    <a:pt x="323649" y="0"/>
                  </a:lnTo>
                  <a:lnTo>
                    <a:pt x="265396" y="6715"/>
                  </a:lnTo>
                  <a:lnTo>
                    <a:pt x="224349" y="17283"/>
                  </a:lnTo>
                  <a:lnTo>
                    <a:pt x="168248" y="47902"/>
                  </a:lnTo>
                  <a:lnTo>
                    <a:pt x="110843" y="97565"/>
                  </a:lnTo>
                  <a:lnTo>
                    <a:pt x="84579" y="125830"/>
                  </a:lnTo>
                  <a:lnTo>
                    <a:pt x="54406" y="182848"/>
                  </a:lnTo>
                  <a:lnTo>
                    <a:pt x="35548" y="237183"/>
                  </a:lnTo>
                  <a:lnTo>
                    <a:pt x="20559" y="292976"/>
                  </a:lnTo>
                  <a:lnTo>
                    <a:pt x="11922" y="349057"/>
                  </a:lnTo>
                  <a:lnTo>
                    <a:pt x="2980" y="412431"/>
                  </a:lnTo>
                  <a:lnTo>
                    <a:pt x="0" y="474342"/>
                  </a:lnTo>
                  <a:lnTo>
                    <a:pt x="2604" y="531486"/>
                  </a:lnTo>
                  <a:lnTo>
                    <a:pt x="10784" y="590921"/>
                  </a:lnTo>
                  <a:lnTo>
                    <a:pt x="24029" y="652926"/>
                  </a:lnTo>
                  <a:lnTo>
                    <a:pt x="45146" y="709064"/>
                  </a:lnTo>
                  <a:lnTo>
                    <a:pt x="71108" y="766016"/>
                  </a:lnTo>
                  <a:lnTo>
                    <a:pt x="99029" y="800250"/>
                  </a:lnTo>
                  <a:lnTo>
                    <a:pt x="159683" y="847690"/>
                  </a:lnTo>
                  <a:lnTo>
                    <a:pt x="211334" y="868023"/>
                  </a:lnTo>
                  <a:lnTo>
                    <a:pt x="252265" y="876509"/>
                  </a:lnTo>
                  <a:lnTo>
                    <a:pt x="307806" y="872655"/>
                  </a:lnTo>
                  <a:lnTo>
                    <a:pt x="367547" y="861764"/>
                  </a:lnTo>
                  <a:lnTo>
                    <a:pt x="420472" y="838520"/>
                  </a:lnTo>
                  <a:lnTo>
                    <a:pt x="473049" y="808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61658" y="1339449"/>
              <a:ext cx="268656" cy="340630"/>
            </a:xfrm>
            <a:custGeom>
              <a:avLst/>
              <a:gdLst/>
              <a:ahLst/>
              <a:cxnLst/>
              <a:rect l="0" t="0" r="0" b="0"/>
              <a:pathLst>
                <a:path w="268656" h="340630">
                  <a:moveTo>
                    <a:pt x="239378" y="29255"/>
                  </a:moveTo>
                  <a:lnTo>
                    <a:pt x="221397" y="13614"/>
                  </a:lnTo>
                  <a:lnTo>
                    <a:pt x="204480" y="5536"/>
                  </a:lnTo>
                  <a:lnTo>
                    <a:pt x="169636" y="0"/>
                  </a:lnTo>
                  <a:lnTo>
                    <a:pt x="129677" y="9539"/>
                  </a:lnTo>
                  <a:lnTo>
                    <a:pt x="83828" y="40958"/>
                  </a:lnTo>
                  <a:lnTo>
                    <a:pt x="57458" y="67168"/>
                  </a:lnTo>
                  <a:lnTo>
                    <a:pt x="23939" y="120409"/>
                  </a:lnTo>
                  <a:lnTo>
                    <a:pt x="5359" y="176592"/>
                  </a:lnTo>
                  <a:lnTo>
                    <a:pt x="0" y="235610"/>
                  </a:lnTo>
                  <a:lnTo>
                    <a:pt x="3526" y="264078"/>
                  </a:lnTo>
                  <a:lnTo>
                    <a:pt x="15232" y="289209"/>
                  </a:lnTo>
                  <a:lnTo>
                    <a:pt x="45753" y="328349"/>
                  </a:lnTo>
                  <a:lnTo>
                    <a:pt x="66365" y="337661"/>
                  </a:lnTo>
                  <a:lnTo>
                    <a:pt x="89954" y="340629"/>
                  </a:lnTo>
                  <a:lnTo>
                    <a:pt x="149944" y="330020"/>
                  </a:lnTo>
                  <a:lnTo>
                    <a:pt x="179604" y="314643"/>
                  </a:lnTo>
                  <a:lnTo>
                    <a:pt x="217822" y="278911"/>
                  </a:lnTo>
                  <a:lnTo>
                    <a:pt x="240530" y="241398"/>
                  </a:lnTo>
                  <a:lnTo>
                    <a:pt x="259276" y="186800"/>
                  </a:lnTo>
                  <a:lnTo>
                    <a:pt x="268655" y="130955"/>
                  </a:lnTo>
                  <a:lnTo>
                    <a:pt x="263698" y="106041"/>
                  </a:lnTo>
                  <a:lnTo>
                    <a:pt x="241452" y="61450"/>
                  </a:lnTo>
                  <a:lnTo>
                    <a:pt x="231331" y="49413"/>
                  </a:lnTo>
                  <a:lnTo>
                    <a:pt x="218321" y="39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06321" y="1404511"/>
              <a:ext cx="347019" cy="322163"/>
            </a:xfrm>
            <a:custGeom>
              <a:avLst/>
              <a:gdLst/>
              <a:ahLst/>
              <a:cxnLst/>
              <a:rect l="0" t="0" r="0" b="0"/>
              <a:pathLst>
                <a:path w="347019" h="322163">
                  <a:moveTo>
                    <a:pt x="0" y="37893"/>
                  </a:moveTo>
                  <a:lnTo>
                    <a:pt x="25194" y="101343"/>
                  </a:lnTo>
                  <a:lnTo>
                    <a:pt x="36580" y="148850"/>
                  </a:lnTo>
                  <a:lnTo>
                    <a:pt x="40474" y="198801"/>
                  </a:lnTo>
                  <a:lnTo>
                    <a:pt x="41790" y="258194"/>
                  </a:lnTo>
                  <a:lnTo>
                    <a:pt x="42071" y="318548"/>
                  </a:lnTo>
                  <a:lnTo>
                    <a:pt x="42108" y="267469"/>
                  </a:lnTo>
                  <a:lnTo>
                    <a:pt x="42112" y="218739"/>
                  </a:lnTo>
                  <a:lnTo>
                    <a:pt x="42113" y="167256"/>
                  </a:lnTo>
                  <a:lnTo>
                    <a:pt x="47703" y="114957"/>
                  </a:lnTo>
                  <a:lnTo>
                    <a:pt x="61242" y="55628"/>
                  </a:lnTo>
                  <a:lnTo>
                    <a:pt x="72452" y="35637"/>
                  </a:lnTo>
                  <a:lnTo>
                    <a:pt x="97506" y="11228"/>
                  </a:lnTo>
                  <a:lnTo>
                    <a:pt x="120155" y="2645"/>
                  </a:lnTo>
                  <a:lnTo>
                    <a:pt x="145819" y="0"/>
                  </a:lnTo>
                  <a:lnTo>
                    <a:pt x="172823" y="2724"/>
                  </a:lnTo>
                  <a:lnTo>
                    <a:pt x="219923" y="22013"/>
                  </a:lnTo>
                  <a:lnTo>
                    <a:pt x="270259" y="59972"/>
                  </a:lnTo>
                  <a:lnTo>
                    <a:pt x="317014" y="117316"/>
                  </a:lnTo>
                  <a:lnTo>
                    <a:pt x="336605" y="157872"/>
                  </a:lnTo>
                  <a:lnTo>
                    <a:pt x="345300" y="213497"/>
                  </a:lnTo>
                  <a:lnTo>
                    <a:pt x="347018" y="269545"/>
                  </a:lnTo>
                  <a:lnTo>
                    <a:pt x="346083" y="294097"/>
                  </a:lnTo>
                  <a:lnTo>
                    <a:pt x="336912" y="322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69533" y="1467107"/>
              <a:ext cx="450187" cy="575422"/>
            </a:xfrm>
            <a:custGeom>
              <a:avLst/>
              <a:gdLst/>
              <a:ahLst/>
              <a:cxnLst/>
              <a:rect l="0" t="0" r="0" b="0"/>
              <a:pathLst>
                <a:path w="450187" h="575422">
                  <a:moveTo>
                    <a:pt x="410611" y="112167"/>
                  </a:moveTo>
                  <a:lnTo>
                    <a:pt x="416200" y="95400"/>
                  </a:lnTo>
                  <a:lnTo>
                    <a:pt x="415825" y="77809"/>
                  </a:lnTo>
                  <a:lnTo>
                    <a:pt x="410589" y="58292"/>
                  </a:lnTo>
                  <a:lnTo>
                    <a:pt x="400463" y="37920"/>
                  </a:lnTo>
                  <a:lnTo>
                    <a:pt x="385044" y="23406"/>
                  </a:lnTo>
                  <a:lnTo>
                    <a:pt x="353513" y="8659"/>
                  </a:lnTo>
                  <a:lnTo>
                    <a:pt x="314535" y="0"/>
                  </a:lnTo>
                  <a:lnTo>
                    <a:pt x="287192" y="314"/>
                  </a:lnTo>
                  <a:lnTo>
                    <a:pt x="234631" y="19579"/>
                  </a:lnTo>
                  <a:lnTo>
                    <a:pt x="190107" y="51504"/>
                  </a:lnTo>
                  <a:lnTo>
                    <a:pt x="157092" y="91606"/>
                  </a:lnTo>
                  <a:lnTo>
                    <a:pt x="143382" y="124012"/>
                  </a:lnTo>
                  <a:lnTo>
                    <a:pt x="139969" y="161560"/>
                  </a:lnTo>
                  <a:lnTo>
                    <a:pt x="147018" y="195432"/>
                  </a:lnTo>
                  <a:lnTo>
                    <a:pt x="169767" y="235199"/>
                  </a:lnTo>
                  <a:lnTo>
                    <a:pt x="185417" y="251076"/>
                  </a:lnTo>
                  <a:lnTo>
                    <a:pt x="207969" y="265931"/>
                  </a:lnTo>
                  <a:lnTo>
                    <a:pt x="252563" y="276270"/>
                  </a:lnTo>
                  <a:lnTo>
                    <a:pt x="291643" y="273744"/>
                  </a:lnTo>
                  <a:lnTo>
                    <a:pt x="325449" y="259998"/>
                  </a:lnTo>
                  <a:lnTo>
                    <a:pt x="374818" y="220692"/>
                  </a:lnTo>
                  <a:lnTo>
                    <a:pt x="408504" y="169759"/>
                  </a:lnTo>
                  <a:lnTo>
                    <a:pt x="412716" y="170449"/>
                  </a:lnTo>
                  <a:lnTo>
                    <a:pt x="415523" y="176758"/>
                  </a:lnTo>
                  <a:lnTo>
                    <a:pt x="428806" y="230507"/>
                  </a:lnTo>
                  <a:lnTo>
                    <a:pt x="438879" y="277602"/>
                  </a:lnTo>
                  <a:lnTo>
                    <a:pt x="448103" y="335490"/>
                  </a:lnTo>
                  <a:lnTo>
                    <a:pt x="450186" y="393586"/>
                  </a:lnTo>
                  <a:lnTo>
                    <a:pt x="441002" y="449556"/>
                  </a:lnTo>
                  <a:lnTo>
                    <a:pt x="433477" y="475027"/>
                  </a:lnTo>
                  <a:lnTo>
                    <a:pt x="414917" y="503691"/>
                  </a:lnTo>
                  <a:lnTo>
                    <a:pt x="385371" y="532721"/>
                  </a:lnTo>
                  <a:lnTo>
                    <a:pt x="356500" y="549034"/>
                  </a:lnTo>
                  <a:lnTo>
                    <a:pt x="296182" y="560194"/>
                  </a:lnTo>
                  <a:lnTo>
                    <a:pt x="253299" y="562804"/>
                  </a:lnTo>
                  <a:lnTo>
                    <a:pt x="199054" y="567393"/>
                  </a:lnTo>
                  <a:lnTo>
                    <a:pt x="171527" y="570683"/>
                  </a:lnTo>
                  <a:lnTo>
                    <a:pt x="118846" y="569502"/>
                  </a:lnTo>
                  <a:lnTo>
                    <a:pt x="68709" y="574252"/>
                  </a:lnTo>
                  <a:lnTo>
                    <a:pt x="12283" y="575267"/>
                  </a:lnTo>
                  <a:lnTo>
                    <a:pt x="0" y="575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74901" y="1452932"/>
              <a:ext cx="210571" cy="297020"/>
            </a:xfrm>
            <a:custGeom>
              <a:avLst/>
              <a:gdLst/>
              <a:ahLst/>
              <a:cxnLst/>
              <a:rect l="0" t="0" r="0" b="0"/>
              <a:pathLst>
                <a:path w="210571" h="297020">
                  <a:moveTo>
                    <a:pt x="0" y="84228"/>
                  </a:moveTo>
                  <a:lnTo>
                    <a:pt x="5590" y="142845"/>
                  </a:lnTo>
                  <a:lnTo>
                    <a:pt x="21331" y="202561"/>
                  </a:lnTo>
                  <a:lnTo>
                    <a:pt x="40739" y="256691"/>
                  </a:lnTo>
                  <a:lnTo>
                    <a:pt x="56357" y="297019"/>
                  </a:lnTo>
                  <a:lnTo>
                    <a:pt x="41511" y="239513"/>
                  </a:lnTo>
                  <a:lnTo>
                    <a:pt x="27957" y="185481"/>
                  </a:lnTo>
                  <a:lnTo>
                    <a:pt x="22420" y="129749"/>
                  </a:lnTo>
                  <a:lnTo>
                    <a:pt x="24446" y="76799"/>
                  </a:lnTo>
                  <a:lnTo>
                    <a:pt x="26826" y="65237"/>
                  </a:lnTo>
                  <a:lnTo>
                    <a:pt x="38829" y="46152"/>
                  </a:lnTo>
                  <a:lnTo>
                    <a:pt x="55862" y="31041"/>
                  </a:lnTo>
                  <a:lnTo>
                    <a:pt x="87522" y="15956"/>
                  </a:lnTo>
                  <a:lnTo>
                    <a:pt x="146317" y="3499"/>
                  </a:lnTo>
                  <a:lnTo>
                    <a:pt x="182953" y="1037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85666" y="1484518"/>
              <a:ext cx="266381" cy="281452"/>
            </a:xfrm>
            <a:custGeom>
              <a:avLst/>
              <a:gdLst/>
              <a:ahLst/>
              <a:cxnLst/>
              <a:rect l="0" t="0" r="0" b="0"/>
              <a:pathLst>
                <a:path w="266381" h="281452">
                  <a:moveTo>
                    <a:pt x="15619" y="0"/>
                  </a:moveTo>
                  <a:lnTo>
                    <a:pt x="10029" y="58617"/>
                  </a:lnTo>
                  <a:lnTo>
                    <a:pt x="0" y="121196"/>
                  </a:lnTo>
                  <a:lnTo>
                    <a:pt x="4232" y="171350"/>
                  </a:lnTo>
                  <a:lnTo>
                    <a:pt x="14064" y="214027"/>
                  </a:lnTo>
                  <a:lnTo>
                    <a:pt x="37755" y="250594"/>
                  </a:lnTo>
                  <a:lnTo>
                    <a:pt x="52363" y="264623"/>
                  </a:lnTo>
                  <a:lnTo>
                    <a:pt x="70554" y="274758"/>
                  </a:lnTo>
                  <a:lnTo>
                    <a:pt x="111705" y="281451"/>
                  </a:lnTo>
                  <a:lnTo>
                    <a:pt x="137872" y="276777"/>
                  </a:lnTo>
                  <a:lnTo>
                    <a:pt x="183267" y="254713"/>
                  </a:lnTo>
                  <a:lnTo>
                    <a:pt x="233491" y="201117"/>
                  </a:lnTo>
                  <a:lnTo>
                    <a:pt x="248152" y="178292"/>
                  </a:lnTo>
                  <a:lnTo>
                    <a:pt x="261812" y="137965"/>
                  </a:lnTo>
                  <a:lnTo>
                    <a:pt x="266380" y="89491"/>
                  </a:lnTo>
                  <a:lnTo>
                    <a:pt x="265393" y="41594"/>
                  </a:lnTo>
                  <a:lnTo>
                    <a:pt x="2472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82262" y="1481650"/>
              <a:ext cx="211830" cy="326218"/>
            </a:xfrm>
            <a:custGeom>
              <a:avLst/>
              <a:gdLst/>
              <a:ahLst/>
              <a:cxnLst/>
              <a:rect l="0" t="0" r="0" b="0"/>
              <a:pathLst>
                <a:path w="211830" h="326218">
                  <a:moveTo>
                    <a:pt x="8577" y="150267"/>
                  </a:moveTo>
                  <a:lnTo>
                    <a:pt x="61605" y="164921"/>
                  </a:lnTo>
                  <a:lnTo>
                    <a:pt x="98509" y="163837"/>
                  </a:lnTo>
                  <a:lnTo>
                    <a:pt x="150561" y="151821"/>
                  </a:lnTo>
                  <a:lnTo>
                    <a:pt x="185799" y="128130"/>
                  </a:lnTo>
                  <a:lnTo>
                    <a:pt x="193405" y="121471"/>
                  </a:lnTo>
                  <a:lnTo>
                    <a:pt x="209700" y="89742"/>
                  </a:lnTo>
                  <a:lnTo>
                    <a:pt x="211829" y="64095"/>
                  </a:lnTo>
                  <a:lnTo>
                    <a:pt x="210759" y="50705"/>
                  </a:lnTo>
                  <a:lnTo>
                    <a:pt x="200211" y="29588"/>
                  </a:lnTo>
                  <a:lnTo>
                    <a:pt x="183825" y="13574"/>
                  </a:lnTo>
                  <a:lnTo>
                    <a:pt x="164844" y="2557"/>
                  </a:lnTo>
                  <a:lnTo>
                    <a:pt x="141591" y="0"/>
                  </a:lnTo>
                  <a:lnTo>
                    <a:pt x="88533" y="7890"/>
                  </a:lnTo>
                  <a:lnTo>
                    <a:pt x="52545" y="28532"/>
                  </a:lnTo>
                  <a:lnTo>
                    <a:pt x="25244" y="62465"/>
                  </a:lnTo>
                  <a:lnTo>
                    <a:pt x="7927" y="102154"/>
                  </a:lnTo>
                  <a:lnTo>
                    <a:pt x="0" y="158657"/>
                  </a:lnTo>
                  <a:lnTo>
                    <a:pt x="967" y="205525"/>
                  </a:lnTo>
                  <a:lnTo>
                    <a:pt x="16201" y="243849"/>
                  </a:lnTo>
                  <a:lnTo>
                    <a:pt x="42422" y="281980"/>
                  </a:lnTo>
                  <a:lnTo>
                    <a:pt x="72417" y="307966"/>
                  </a:lnTo>
                  <a:lnTo>
                    <a:pt x="93102" y="319011"/>
                  </a:lnTo>
                  <a:lnTo>
                    <a:pt x="130067" y="326217"/>
                  </a:lnTo>
                  <a:lnTo>
                    <a:pt x="185898" y="320518"/>
                  </a:lnTo>
                  <a:lnTo>
                    <a:pt x="198090" y="318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85637" y="1534227"/>
              <a:ext cx="263213" cy="329318"/>
            </a:xfrm>
            <a:custGeom>
              <a:avLst/>
              <a:gdLst/>
              <a:ahLst/>
              <a:cxnLst/>
              <a:rect l="0" t="0" r="0" b="0"/>
              <a:pathLst>
                <a:path w="263213" h="329318">
                  <a:moveTo>
                    <a:pt x="0" y="87161"/>
                  </a:moveTo>
                  <a:lnTo>
                    <a:pt x="3120" y="129853"/>
                  </a:lnTo>
                  <a:lnTo>
                    <a:pt x="17958" y="184333"/>
                  </a:lnTo>
                  <a:lnTo>
                    <a:pt x="31667" y="243833"/>
                  </a:lnTo>
                  <a:lnTo>
                    <a:pt x="46804" y="299689"/>
                  </a:lnTo>
                  <a:lnTo>
                    <a:pt x="44978" y="295092"/>
                  </a:lnTo>
                  <a:lnTo>
                    <a:pt x="36776" y="234868"/>
                  </a:lnTo>
                  <a:lnTo>
                    <a:pt x="25375" y="175696"/>
                  </a:lnTo>
                  <a:lnTo>
                    <a:pt x="23506" y="124962"/>
                  </a:lnTo>
                  <a:lnTo>
                    <a:pt x="32762" y="61656"/>
                  </a:lnTo>
                  <a:lnTo>
                    <a:pt x="40297" y="38391"/>
                  </a:lnTo>
                  <a:lnTo>
                    <a:pt x="51445" y="20252"/>
                  </a:lnTo>
                  <a:lnTo>
                    <a:pt x="67318" y="7511"/>
                  </a:lnTo>
                  <a:lnTo>
                    <a:pt x="76465" y="2476"/>
                  </a:lnTo>
                  <a:lnTo>
                    <a:pt x="95986" y="0"/>
                  </a:lnTo>
                  <a:lnTo>
                    <a:pt x="106105" y="978"/>
                  </a:lnTo>
                  <a:lnTo>
                    <a:pt x="142702" y="19121"/>
                  </a:lnTo>
                  <a:lnTo>
                    <a:pt x="199423" y="69969"/>
                  </a:lnTo>
                  <a:lnTo>
                    <a:pt x="225205" y="106244"/>
                  </a:lnTo>
                  <a:lnTo>
                    <a:pt x="244397" y="155531"/>
                  </a:lnTo>
                  <a:lnTo>
                    <a:pt x="252217" y="210327"/>
                  </a:lnTo>
                  <a:lnTo>
                    <a:pt x="260694" y="266212"/>
                  </a:lnTo>
                  <a:lnTo>
                    <a:pt x="263212" y="329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65137" y="1094963"/>
              <a:ext cx="31113" cy="779110"/>
            </a:xfrm>
            <a:custGeom>
              <a:avLst/>
              <a:gdLst/>
              <a:ahLst/>
              <a:cxnLst/>
              <a:rect l="0" t="0" r="0" b="0"/>
              <a:pathLst>
                <a:path w="31113" h="779110">
                  <a:moveTo>
                    <a:pt x="31112" y="0"/>
                  </a:moveTo>
                  <a:lnTo>
                    <a:pt x="22046" y="58617"/>
                  </a:lnTo>
                  <a:lnTo>
                    <a:pt x="12443" y="118334"/>
                  </a:lnTo>
                  <a:lnTo>
                    <a:pt x="4937" y="178053"/>
                  </a:lnTo>
                  <a:lnTo>
                    <a:pt x="1129" y="228881"/>
                  </a:lnTo>
                  <a:lnTo>
                    <a:pt x="0" y="280987"/>
                  </a:lnTo>
                  <a:lnTo>
                    <a:pt x="5256" y="339059"/>
                  </a:lnTo>
                  <a:lnTo>
                    <a:pt x="8633" y="400719"/>
                  </a:lnTo>
                  <a:lnTo>
                    <a:pt x="9633" y="457854"/>
                  </a:lnTo>
                  <a:lnTo>
                    <a:pt x="9929" y="511827"/>
                  </a:lnTo>
                  <a:lnTo>
                    <a:pt x="8860" y="575231"/>
                  </a:lnTo>
                  <a:lnTo>
                    <a:pt x="4836" y="636628"/>
                  </a:lnTo>
                  <a:lnTo>
                    <a:pt x="9024" y="700012"/>
                  </a:lnTo>
                  <a:lnTo>
                    <a:pt x="9851" y="758632"/>
                  </a:lnTo>
                  <a:lnTo>
                    <a:pt x="10055" y="779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32995" y="1389959"/>
              <a:ext cx="610653" cy="20860"/>
            </a:xfrm>
            <a:custGeom>
              <a:avLst/>
              <a:gdLst/>
              <a:ahLst/>
              <a:cxnLst/>
              <a:rect l="0" t="0" r="0" b="0"/>
              <a:pathLst>
                <a:path w="610653" h="20860">
                  <a:moveTo>
                    <a:pt x="610652" y="20859"/>
                  </a:moveTo>
                  <a:lnTo>
                    <a:pt x="552036" y="20859"/>
                  </a:lnTo>
                  <a:lnTo>
                    <a:pt x="497862" y="20859"/>
                  </a:lnTo>
                  <a:lnTo>
                    <a:pt x="442100" y="20859"/>
                  </a:lnTo>
                  <a:lnTo>
                    <a:pt x="380436" y="15270"/>
                  </a:lnTo>
                  <a:lnTo>
                    <a:pt x="320336" y="11306"/>
                  </a:lnTo>
                  <a:lnTo>
                    <a:pt x="260285" y="7404"/>
                  </a:lnTo>
                  <a:lnTo>
                    <a:pt x="209703" y="2054"/>
                  </a:lnTo>
                  <a:lnTo>
                    <a:pt x="160789" y="469"/>
                  </a:lnTo>
                  <a:lnTo>
                    <a:pt x="113542" y="0"/>
                  </a:lnTo>
                  <a:lnTo>
                    <a:pt x="59378" y="2980"/>
                  </a:lnTo>
                  <a:lnTo>
                    <a:pt x="0" y="10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421554" y="2484725"/>
            <a:ext cx="2389117" cy="736996"/>
            <a:chOff x="2421554" y="2484725"/>
            <a:chExt cx="2389117" cy="736996"/>
          </a:xfrm>
        </p:grpSpPr>
        <p:sp>
          <p:nvSpPr>
            <p:cNvPr id="17" name="Freeform 16"/>
            <p:cNvSpPr/>
            <p:nvPr/>
          </p:nvSpPr>
          <p:spPr>
            <a:xfrm>
              <a:off x="2768994" y="2611067"/>
              <a:ext cx="15824" cy="431669"/>
            </a:xfrm>
            <a:custGeom>
              <a:avLst/>
              <a:gdLst/>
              <a:ahLst/>
              <a:cxnLst/>
              <a:rect l="0" t="0" r="0" b="0"/>
              <a:pathLst>
                <a:path w="15824" h="431669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5590" y="178970"/>
                  </a:lnTo>
                  <a:lnTo>
                    <a:pt x="3487" y="241503"/>
                  </a:lnTo>
                  <a:lnTo>
                    <a:pt x="9093" y="297724"/>
                  </a:lnTo>
                  <a:lnTo>
                    <a:pt x="15823" y="356496"/>
                  </a:lnTo>
                  <a:lnTo>
                    <a:pt x="11921" y="410104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21554" y="2516310"/>
              <a:ext cx="747524" cy="147400"/>
            </a:xfrm>
            <a:custGeom>
              <a:avLst/>
              <a:gdLst/>
              <a:ahLst/>
              <a:cxnLst/>
              <a:rect l="0" t="0" r="0" b="0"/>
              <a:pathLst>
                <a:path w="747524" h="147400">
                  <a:moveTo>
                    <a:pt x="747523" y="0"/>
                  </a:moveTo>
                  <a:lnTo>
                    <a:pt x="695473" y="11453"/>
                  </a:lnTo>
                  <a:lnTo>
                    <a:pt x="635986" y="24750"/>
                  </a:lnTo>
                  <a:lnTo>
                    <a:pt x="582035" y="38641"/>
                  </a:lnTo>
                  <a:lnTo>
                    <a:pt x="526318" y="49531"/>
                  </a:lnTo>
                  <a:lnTo>
                    <a:pt x="464663" y="57617"/>
                  </a:lnTo>
                  <a:lnTo>
                    <a:pt x="404564" y="70480"/>
                  </a:lnTo>
                  <a:lnTo>
                    <a:pt x="344513" y="84286"/>
                  </a:lnTo>
                  <a:lnTo>
                    <a:pt x="282261" y="92688"/>
                  </a:lnTo>
                  <a:lnTo>
                    <a:pt x="224905" y="102754"/>
                  </a:lnTo>
                  <a:lnTo>
                    <a:pt x="168515" y="116007"/>
                  </a:lnTo>
                  <a:lnTo>
                    <a:pt x="112316" y="124301"/>
                  </a:lnTo>
                  <a:lnTo>
                    <a:pt x="56154" y="13434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80239" y="2800580"/>
              <a:ext cx="183554" cy="271192"/>
            </a:xfrm>
            <a:custGeom>
              <a:avLst/>
              <a:gdLst/>
              <a:ahLst/>
              <a:cxnLst/>
              <a:rect l="0" t="0" r="0" b="0"/>
              <a:pathLst>
                <a:path w="183554" h="271192">
                  <a:moveTo>
                    <a:pt x="25626" y="126342"/>
                  </a:moveTo>
                  <a:lnTo>
                    <a:pt x="43584" y="189770"/>
                  </a:lnTo>
                  <a:lnTo>
                    <a:pt x="65436" y="251537"/>
                  </a:lnTo>
                  <a:lnTo>
                    <a:pt x="78496" y="271191"/>
                  </a:lnTo>
                  <a:lnTo>
                    <a:pt x="77250" y="270871"/>
                  </a:lnTo>
                  <a:lnTo>
                    <a:pt x="69627" y="263107"/>
                  </a:lnTo>
                  <a:lnTo>
                    <a:pt x="33364" y="208467"/>
                  </a:lnTo>
                  <a:lnTo>
                    <a:pt x="12145" y="148739"/>
                  </a:lnTo>
                  <a:lnTo>
                    <a:pt x="0" y="105550"/>
                  </a:lnTo>
                  <a:lnTo>
                    <a:pt x="1758" y="84345"/>
                  </a:lnTo>
                  <a:lnTo>
                    <a:pt x="6205" y="76117"/>
                  </a:lnTo>
                  <a:lnTo>
                    <a:pt x="20504" y="63856"/>
                  </a:lnTo>
                  <a:lnTo>
                    <a:pt x="71571" y="42666"/>
                  </a:lnTo>
                  <a:lnTo>
                    <a:pt x="124649" y="22596"/>
                  </a:lnTo>
                  <a:lnTo>
                    <a:pt x="1835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2248" y="2821637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5590" y="16768"/>
                  </a:lnTo>
                  <a:lnTo>
                    <a:pt x="5214" y="34358"/>
                  </a:lnTo>
                  <a:lnTo>
                    <a:pt x="3488" y="55045"/>
                  </a:lnTo>
                  <a:lnTo>
                    <a:pt x="14959" y="114512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53305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95240" y="2793312"/>
              <a:ext cx="247621" cy="221927"/>
            </a:xfrm>
            <a:custGeom>
              <a:avLst/>
              <a:gdLst/>
              <a:ahLst/>
              <a:cxnLst/>
              <a:rect l="0" t="0" r="0" b="0"/>
              <a:pathLst>
                <a:path w="247621" h="221927">
                  <a:moveTo>
                    <a:pt x="173920" y="91496"/>
                  </a:moveTo>
                  <a:lnTo>
                    <a:pt x="179510" y="74728"/>
                  </a:lnTo>
                  <a:lnTo>
                    <a:pt x="178816" y="67449"/>
                  </a:lnTo>
                  <a:lnTo>
                    <a:pt x="154707" y="26314"/>
                  </a:lnTo>
                  <a:lnTo>
                    <a:pt x="138475" y="12613"/>
                  </a:lnTo>
                  <a:lnTo>
                    <a:pt x="118393" y="3794"/>
                  </a:lnTo>
                  <a:lnTo>
                    <a:pt x="81948" y="0"/>
                  </a:lnTo>
                  <a:lnTo>
                    <a:pt x="59344" y="3258"/>
                  </a:lnTo>
                  <a:lnTo>
                    <a:pt x="40719" y="14844"/>
                  </a:lnTo>
                  <a:lnTo>
                    <a:pt x="9699" y="50878"/>
                  </a:lnTo>
                  <a:lnTo>
                    <a:pt x="1497" y="77343"/>
                  </a:lnTo>
                  <a:lnTo>
                    <a:pt x="0" y="122008"/>
                  </a:lnTo>
                  <a:lnTo>
                    <a:pt x="9974" y="173432"/>
                  </a:lnTo>
                  <a:lnTo>
                    <a:pt x="25388" y="206630"/>
                  </a:lnTo>
                  <a:lnTo>
                    <a:pt x="33954" y="213876"/>
                  </a:lnTo>
                  <a:lnTo>
                    <a:pt x="55951" y="221926"/>
                  </a:lnTo>
                  <a:lnTo>
                    <a:pt x="66028" y="221733"/>
                  </a:lnTo>
                  <a:lnTo>
                    <a:pt x="83465" y="215280"/>
                  </a:lnTo>
                  <a:lnTo>
                    <a:pt x="112024" y="192903"/>
                  </a:lnTo>
                  <a:lnTo>
                    <a:pt x="131534" y="164047"/>
                  </a:lnTo>
                  <a:lnTo>
                    <a:pt x="156041" y="101924"/>
                  </a:lnTo>
                  <a:lnTo>
                    <a:pt x="166803" y="70409"/>
                  </a:lnTo>
                  <a:lnTo>
                    <a:pt x="166836" y="65740"/>
                  </a:lnTo>
                  <a:lnTo>
                    <a:pt x="164518" y="64967"/>
                  </a:lnTo>
                  <a:lnTo>
                    <a:pt x="160633" y="66791"/>
                  </a:lnTo>
                  <a:lnTo>
                    <a:pt x="159213" y="71516"/>
                  </a:lnTo>
                  <a:lnTo>
                    <a:pt x="160754" y="86126"/>
                  </a:lnTo>
                  <a:lnTo>
                    <a:pt x="173789" y="114081"/>
                  </a:lnTo>
                  <a:lnTo>
                    <a:pt x="192469" y="139002"/>
                  </a:lnTo>
                  <a:lnTo>
                    <a:pt x="218410" y="155615"/>
                  </a:lnTo>
                  <a:lnTo>
                    <a:pt x="225807" y="157639"/>
                  </a:lnTo>
                  <a:lnTo>
                    <a:pt x="231908" y="157818"/>
                  </a:lnTo>
                  <a:lnTo>
                    <a:pt x="247620" y="154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95502" y="2798217"/>
              <a:ext cx="189514" cy="174266"/>
            </a:xfrm>
            <a:custGeom>
              <a:avLst/>
              <a:gdLst/>
              <a:ahLst/>
              <a:cxnLst/>
              <a:rect l="0" t="0" r="0" b="0"/>
              <a:pathLst>
                <a:path w="189514" h="174266">
                  <a:moveTo>
                    <a:pt x="0" y="44477"/>
                  </a:moveTo>
                  <a:lnTo>
                    <a:pt x="5589" y="106570"/>
                  </a:lnTo>
                  <a:lnTo>
                    <a:pt x="21331" y="160149"/>
                  </a:lnTo>
                  <a:lnTo>
                    <a:pt x="25858" y="174265"/>
                  </a:lnTo>
                  <a:lnTo>
                    <a:pt x="23971" y="168841"/>
                  </a:lnTo>
                  <a:lnTo>
                    <a:pt x="21441" y="107272"/>
                  </a:lnTo>
                  <a:lnTo>
                    <a:pt x="26722" y="57011"/>
                  </a:lnTo>
                  <a:lnTo>
                    <a:pt x="35734" y="24014"/>
                  </a:lnTo>
                  <a:lnTo>
                    <a:pt x="41370" y="15627"/>
                  </a:lnTo>
                  <a:lnTo>
                    <a:pt x="56991" y="3189"/>
                  </a:lnTo>
                  <a:lnTo>
                    <a:pt x="78752" y="0"/>
                  </a:lnTo>
                  <a:lnTo>
                    <a:pt x="101681" y="3653"/>
                  </a:lnTo>
                  <a:lnTo>
                    <a:pt x="148542" y="31533"/>
                  </a:lnTo>
                  <a:lnTo>
                    <a:pt x="162725" y="48083"/>
                  </a:lnTo>
                  <a:lnTo>
                    <a:pt x="181362" y="87303"/>
                  </a:lnTo>
                  <a:lnTo>
                    <a:pt x="189513" y="1287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21844" y="2783222"/>
              <a:ext cx="357148" cy="438499"/>
            </a:xfrm>
            <a:custGeom>
              <a:avLst/>
              <a:gdLst/>
              <a:ahLst/>
              <a:cxnLst/>
              <a:rect l="0" t="0" r="0" b="0"/>
              <a:pathLst>
                <a:path w="357148" h="438499">
                  <a:moveTo>
                    <a:pt x="305327" y="38415"/>
                  </a:moveTo>
                  <a:lnTo>
                    <a:pt x="270429" y="9106"/>
                  </a:lnTo>
                  <a:lnTo>
                    <a:pt x="248093" y="1992"/>
                  </a:lnTo>
                  <a:lnTo>
                    <a:pt x="223737" y="0"/>
                  </a:lnTo>
                  <a:lnTo>
                    <a:pt x="201214" y="3014"/>
                  </a:lnTo>
                  <a:lnTo>
                    <a:pt x="182625" y="11373"/>
                  </a:lnTo>
                  <a:lnTo>
                    <a:pt x="151628" y="35803"/>
                  </a:lnTo>
                  <a:lnTo>
                    <a:pt x="135654" y="61817"/>
                  </a:lnTo>
                  <a:lnTo>
                    <a:pt x="133600" y="81571"/>
                  </a:lnTo>
                  <a:lnTo>
                    <a:pt x="137757" y="100879"/>
                  </a:lnTo>
                  <a:lnTo>
                    <a:pt x="147403" y="117260"/>
                  </a:lnTo>
                  <a:lnTo>
                    <a:pt x="171577" y="139635"/>
                  </a:lnTo>
                  <a:lnTo>
                    <a:pt x="194020" y="147743"/>
                  </a:lnTo>
                  <a:lnTo>
                    <a:pt x="219592" y="150176"/>
                  </a:lnTo>
                  <a:lnTo>
                    <a:pt x="282454" y="139195"/>
                  </a:lnTo>
                  <a:lnTo>
                    <a:pt x="309728" y="123778"/>
                  </a:lnTo>
                  <a:lnTo>
                    <a:pt x="332627" y="104392"/>
                  </a:lnTo>
                  <a:lnTo>
                    <a:pt x="337565" y="105796"/>
                  </a:lnTo>
                  <a:lnTo>
                    <a:pt x="340856" y="112582"/>
                  </a:lnTo>
                  <a:lnTo>
                    <a:pt x="353809" y="165988"/>
                  </a:lnTo>
                  <a:lnTo>
                    <a:pt x="357147" y="218336"/>
                  </a:lnTo>
                  <a:lnTo>
                    <a:pt x="355264" y="244722"/>
                  </a:lnTo>
                  <a:lnTo>
                    <a:pt x="346628" y="268147"/>
                  </a:lnTo>
                  <a:lnTo>
                    <a:pt x="323023" y="295477"/>
                  </a:lnTo>
                  <a:lnTo>
                    <a:pt x="293803" y="312803"/>
                  </a:lnTo>
                  <a:lnTo>
                    <a:pt x="242912" y="327968"/>
                  </a:lnTo>
                  <a:lnTo>
                    <a:pt x="194676" y="332829"/>
                  </a:lnTo>
                  <a:lnTo>
                    <a:pt x="143340" y="341158"/>
                  </a:lnTo>
                  <a:lnTo>
                    <a:pt x="93424" y="353375"/>
                  </a:lnTo>
                  <a:lnTo>
                    <a:pt x="32797" y="392063"/>
                  </a:lnTo>
                  <a:lnTo>
                    <a:pt x="17306" y="409671"/>
                  </a:lnTo>
                  <a:lnTo>
                    <a:pt x="0" y="43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1927" y="2484725"/>
              <a:ext cx="285815" cy="379027"/>
            </a:xfrm>
            <a:custGeom>
              <a:avLst/>
              <a:gdLst/>
              <a:ahLst/>
              <a:cxnLst/>
              <a:rect l="0" t="0" r="0" b="0"/>
              <a:pathLst>
                <a:path w="285815" h="379027">
                  <a:moveTo>
                    <a:pt x="0" y="0"/>
                  </a:moveTo>
                  <a:lnTo>
                    <a:pt x="3120" y="54145"/>
                  </a:lnTo>
                  <a:lnTo>
                    <a:pt x="11453" y="101440"/>
                  </a:lnTo>
                  <a:lnTo>
                    <a:pt x="21331" y="159908"/>
                  </a:lnTo>
                  <a:lnTo>
                    <a:pt x="31667" y="212327"/>
                  </a:lnTo>
                  <a:lnTo>
                    <a:pt x="42138" y="259444"/>
                  </a:lnTo>
                  <a:lnTo>
                    <a:pt x="49530" y="311619"/>
                  </a:lnTo>
                  <a:lnTo>
                    <a:pt x="57617" y="365581"/>
                  </a:lnTo>
                  <a:lnTo>
                    <a:pt x="61808" y="371233"/>
                  </a:lnTo>
                  <a:lnTo>
                    <a:pt x="66942" y="372661"/>
                  </a:lnTo>
                  <a:lnTo>
                    <a:pt x="72704" y="371273"/>
                  </a:lnTo>
                  <a:lnTo>
                    <a:pt x="77715" y="366838"/>
                  </a:lnTo>
                  <a:lnTo>
                    <a:pt x="128921" y="303387"/>
                  </a:lnTo>
                  <a:lnTo>
                    <a:pt x="158692" y="278756"/>
                  </a:lnTo>
                  <a:lnTo>
                    <a:pt x="214664" y="256707"/>
                  </a:lnTo>
                  <a:lnTo>
                    <a:pt x="258822" y="231035"/>
                  </a:lnTo>
                  <a:lnTo>
                    <a:pt x="274129" y="216156"/>
                  </a:lnTo>
                  <a:lnTo>
                    <a:pt x="284832" y="197845"/>
                  </a:lnTo>
                  <a:lnTo>
                    <a:pt x="285814" y="189218"/>
                  </a:lnTo>
                  <a:lnTo>
                    <a:pt x="280667" y="173394"/>
                  </a:lnTo>
                  <a:lnTo>
                    <a:pt x="264341" y="161682"/>
                  </a:lnTo>
                  <a:lnTo>
                    <a:pt x="253436" y="156921"/>
                  </a:lnTo>
                  <a:lnTo>
                    <a:pt x="231961" y="154751"/>
                  </a:lnTo>
                  <a:lnTo>
                    <a:pt x="221321" y="155810"/>
                  </a:lnTo>
                  <a:lnTo>
                    <a:pt x="200141" y="166345"/>
                  </a:lnTo>
                  <a:lnTo>
                    <a:pt x="155818" y="204443"/>
                  </a:lnTo>
                  <a:lnTo>
                    <a:pt x="141002" y="223055"/>
                  </a:lnTo>
                  <a:lnTo>
                    <a:pt x="132857" y="246144"/>
                  </a:lnTo>
                  <a:lnTo>
                    <a:pt x="130408" y="270834"/>
                  </a:lnTo>
                  <a:lnTo>
                    <a:pt x="141378" y="326001"/>
                  </a:lnTo>
                  <a:lnTo>
                    <a:pt x="154082" y="344151"/>
                  </a:lnTo>
                  <a:lnTo>
                    <a:pt x="171426" y="358846"/>
                  </a:lnTo>
                  <a:lnTo>
                    <a:pt x="190833" y="369277"/>
                  </a:lnTo>
                  <a:lnTo>
                    <a:pt x="244424" y="377742"/>
                  </a:lnTo>
                  <a:lnTo>
                    <a:pt x="26321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81358" y="2626535"/>
              <a:ext cx="229313" cy="234435"/>
            </a:xfrm>
            <a:custGeom>
              <a:avLst/>
              <a:gdLst/>
              <a:ahLst/>
              <a:cxnLst/>
              <a:rect l="0" t="0" r="0" b="0"/>
              <a:pathLst>
                <a:path w="229313" h="234435">
                  <a:moveTo>
                    <a:pt x="198580" y="5589"/>
                  </a:moveTo>
                  <a:lnTo>
                    <a:pt x="181812" y="0"/>
                  </a:lnTo>
                  <a:lnTo>
                    <a:pt x="164221" y="375"/>
                  </a:lnTo>
                  <a:lnTo>
                    <a:pt x="105581" y="13308"/>
                  </a:lnTo>
                  <a:lnTo>
                    <a:pt x="53954" y="29904"/>
                  </a:lnTo>
                  <a:lnTo>
                    <a:pt x="9614" y="55366"/>
                  </a:lnTo>
                  <a:lnTo>
                    <a:pt x="3583" y="63340"/>
                  </a:lnTo>
                  <a:lnTo>
                    <a:pt x="731" y="72166"/>
                  </a:lnTo>
                  <a:lnTo>
                    <a:pt x="0" y="81559"/>
                  </a:lnTo>
                  <a:lnTo>
                    <a:pt x="4192" y="88991"/>
                  </a:lnTo>
                  <a:lnTo>
                    <a:pt x="21328" y="100368"/>
                  </a:lnTo>
                  <a:lnTo>
                    <a:pt x="78705" y="120943"/>
                  </a:lnTo>
                  <a:lnTo>
                    <a:pt x="138116" y="135350"/>
                  </a:lnTo>
                  <a:lnTo>
                    <a:pt x="197549" y="161309"/>
                  </a:lnTo>
                  <a:lnTo>
                    <a:pt x="208421" y="165555"/>
                  </a:lnTo>
                  <a:lnTo>
                    <a:pt x="223621" y="179630"/>
                  </a:lnTo>
                  <a:lnTo>
                    <a:pt x="229312" y="188297"/>
                  </a:lnTo>
                  <a:lnTo>
                    <a:pt x="228426" y="196414"/>
                  </a:lnTo>
                  <a:lnTo>
                    <a:pt x="223157" y="204166"/>
                  </a:lnTo>
                  <a:lnTo>
                    <a:pt x="205993" y="217847"/>
                  </a:lnTo>
                  <a:lnTo>
                    <a:pt x="186666" y="227828"/>
                  </a:lnTo>
                  <a:lnTo>
                    <a:pt x="144877" y="234434"/>
                  </a:lnTo>
                  <a:lnTo>
                    <a:pt x="81918" y="228516"/>
                  </a:lnTo>
                  <a:lnTo>
                    <a:pt x="61709" y="226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08005" y="161798"/>
            <a:ext cx="6230193" cy="691011"/>
            <a:chOff x="308005" y="161798"/>
            <a:chExt cx="6230193" cy="691011"/>
          </a:xfrm>
        </p:grpSpPr>
        <p:sp>
          <p:nvSpPr>
            <p:cNvPr id="2" name="Freeform 1"/>
            <p:cNvSpPr/>
            <p:nvPr/>
          </p:nvSpPr>
          <p:spPr>
            <a:xfrm>
              <a:off x="308005" y="161798"/>
              <a:ext cx="323705" cy="519657"/>
            </a:xfrm>
            <a:custGeom>
              <a:avLst/>
              <a:gdLst/>
              <a:ahLst/>
              <a:cxnLst/>
              <a:rect l="0" t="0" r="0" b="0"/>
              <a:pathLst>
                <a:path w="323705" h="519657">
                  <a:moveTo>
                    <a:pt x="250005" y="59300"/>
                  </a:moveTo>
                  <a:lnTo>
                    <a:pt x="194918" y="9802"/>
                  </a:lnTo>
                  <a:lnTo>
                    <a:pt x="172099" y="2206"/>
                  </a:lnTo>
                  <a:lnTo>
                    <a:pt x="147530" y="0"/>
                  </a:lnTo>
                  <a:lnTo>
                    <a:pt x="124912" y="2919"/>
                  </a:lnTo>
                  <a:lnTo>
                    <a:pt x="106281" y="11235"/>
                  </a:lnTo>
                  <a:lnTo>
                    <a:pt x="90201" y="23900"/>
                  </a:lnTo>
                  <a:lnTo>
                    <a:pt x="46597" y="80946"/>
                  </a:lnTo>
                  <a:lnTo>
                    <a:pt x="21526" y="125707"/>
                  </a:lnTo>
                  <a:lnTo>
                    <a:pt x="4962" y="179262"/>
                  </a:lnTo>
                  <a:lnTo>
                    <a:pt x="0" y="234901"/>
                  </a:lnTo>
                  <a:lnTo>
                    <a:pt x="9072" y="290952"/>
                  </a:lnTo>
                  <a:lnTo>
                    <a:pt x="22129" y="352673"/>
                  </a:lnTo>
                  <a:lnTo>
                    <a:pt x="37143" y="411615"/>
                  </a:lnTo>
                  <a:lnTo>
                    <a:pt x="56043" y="447179"/>
                  </a:lnTo>
                  <a:lnTo>
                    <a:pt x="84520" y="478774"/>
                  </a:lnTo>
                  <a:lnTo>
                    <a:pt x="143494" y="512774"/>
                  </a:lnTo>
                  <a:lnTo>
                    <a:pt x="181531" y="519656"/>
                  </a:lnTo>
                  <a:lnTo>
                    <a:pt x="227900" y="513576"/>
                  </a:lnTo>
                  <a:lnTo>
                    <a:pt x="259053" y="503256"/>
                  </a:lnTo>
                  <a:lnTo>
                    <a:pt x="283621" y="484731"/>
                  </a:lnTo>
                  <a:lnTo>
                    <a:pt x="323704" y="438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6045" y="526424"/>
              <a:ext cx="136696" cy="137328"/>
            </a:xfrm>
            <a:custGeom>
              <a:avLst/>
              <a:gdLst/>
              <a:ahLst/>
              <a:cxnLst/>
              <a:rect l="0" t="0" r="0" b="0"/>
              <a:pathLst>
                <a:path w="136696" h="137328">
                  <a:moveTo>
                    <a:pt x="80949" y="0"/>
                  </a:moveTo>
                  <a:lnTo>
                    <a:pt x="58592" y="0"/>
                  </a:lnTo>
                  <a:lnTo>
                    <a:pt x="27922" y="11179"/>
                  </a:lnTo>
                  <a:lnTo>
                    <a:pt x="13318" y="29145"/>
                  </a:lnTo>
                  <a:lnTo>
                    <a:pt x="4097" y="52728"/>
                  </a:lnTo>
                  <a:lnTo>
                    <a:pt x="0" y="78807"/>
                  </a:lnTo>
                  <a:lnTo>
                    <a:pt x="4417" y="99756"/>
                  </a:lnTo>
                  <a:lnTo>
                    <a:pt x="15350" y="116866"/>
                  </a:lnTo>
                  <a:lnTo>
                    <a:pt x="31907" y="132269"/>
                  </a:lnTo>
                  <a:lnTo>
                    <a:pt x="41235" y="136143"/>
                  </a:lnTo>
                  <a:lnTo>
                    <a:pt x="60959" y="137327"/>
                  </a:lnTo>
                  <a:lnTo>
                    <a:pt x="91794" y="131417"/>
                  </a:lnTo>
                  <a:lnTo>
                    <a:pt x="117568" y="116668"/>
                  </a:lnTo>
                  <a:lnTo>
                    <a:pt x="129590" y="100985"/>
                  </a:lnTo>
                  <a:lnTo>
                    <a:pt x="134433" y="91890"/>
                  </a:lnTo>
                  <a:lnTo>
                    <a:pt x="136695" y="69306"/>
                  </a:lnTo>
                  <a:lnTo>
                    <a:pt x="128616" y="22269"/>
                  </a:lnTo>
                  <a:lnTo>
                    <a:pt x="122411" y="9898"/>
                  </a:lnTo>
                  <a:lnTo>
                    <a:pt x="1125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526794"/>
              <a:ext cx="168457" cy="140120"/>
            </a:xfrm>
            <a:custGeom>
              <a:avLst/>
              <a:gdLst/>
              <a:ahLst/>
              <a:cxnLst/>
              <a:rect l="0" t="0" r="0" b="0"/>
              <a:pathLst>
                <a:path w="168457" h="140120">
                  <a:moveTo>
                    <a:pt x="0" y="31216"/>
                  </a:moveTo>
                  <a:lnTo>
                    <a:pt x="19128" y="85091"/>
                  </a:lnTo>
                  <a:lnTo>
                    <a:pt x="44214" y="136663"/>
                  </a:lnTo>
                  <a:lnTo>
                    <a:pt x="44684" y="140119"/>
                  </a:lnTo>
                  <a:lnTo>
                    <a:pt x="42658" y="138913"/>
                  </a:lnTo>
                  <a:lnTo>
                    <a:pt x="35337" y="128214"/>
                  </a:lnTo>
                  <a:lnTo>
                    <a:pt x="25808" y="101290"/>
                  </a:lnTo>
                  <a:lnTo>
                    <a:pt x="23635" y="64197"/>
                  </a:lnTo>
                  <a:lnTo>
                    <a:pt x="31050" y="25910"/>
                  </a:lnTo>
                  <a:lnTo>
                    <a:pt x="41486" y="7021"/>
                  </a:lnTo>
                  <a:lnTo>
                    <a:pt x="48714" y="2218"/>
                  </a:lnTo>
                  <a:lnTo>
                    <a:pt x="66105" y="0"/>
                  </a:lnTo>
                  <a:lnTo>
                    <a:pt x="95626" y="5329"/>
                  </a:lnTo>
                  <a:lnTo>
                    <a:pt x="121011" y="19906"/>
                  </a:lnTo>
                  <a:lnTo>
                    <a:pt x="143350" y="39043"/>
                  </a:lnTo>
                  <a:lnTo>
                    <a:pt x="159198" y="65121"/>
                  </a:lnTo>
                  <a:lnTo>
                    <a:pt x="168456" y="115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0083" y="506840"/>
              <a:ext cx="196898" cy="345969"/>
            </a:xfrm>
            <a:custGeom>
              <a:avLst/>
              <a:gdLst/>
              <a:ahLst/>
              <a:cxnLst/>
              <a:rect l="0" t="0" r="0" b="0"/>
              <a:pathLst>
                <a:path w="196898" h="345969">
                  <a:moveTo>
                    <a:pt x="129637" y="93284"/>
                  </a:moveTo>
                  <a:lnTo>
                    <a:pt x="135226" y="76516"/>
                  </a:lnTo>
                  <a:lnTo>
                    <a:pt x="134850" y="58925"/>
                  </a:lnTo>
                  <a:lnTo>
                    <a:pt x="129614" y="40579"/>
                  </a:lnTo>
                  <a:lnTo>
                    <a:pt x="119488" y="24626"/>
                  </a:lnTo>
                  <a:lnTo>
                    <a:pt x="95044" y="2491"/>
                  </a:lnTo>
                  <a:lnTo>
                    <a:pt x="85518" y="0"/>
                  </a:lnTo>
                  <a:lnTo>
                    <a:pt x="65575" y="3471"/>
                  </a:lnTo>
                  <a:lnTo>
                    <a:pt x="40205" y="18580"/>
                  </a:lnTo>
                  <a:lnTo>
                    <a:pt x="17871" y="37874"/>
                  </a:lnTo>
                  <a:lnTo>
                    <a:pt x="2024" y="63998"/>
                  </a:lnTo>
                  <a:lnTo>
                    <a:pt x="0" y="83777"/>
                  </a:lnTo>
                  <a:lnTo>
                    <a:pt x="4170" y="103097"/>
                  </a:lnTo>
                  <a:lnTo>
                    <a:pt x="13822" y="119482"/>
                  </a:lnTo>
                  <a:lnTo>
                    <a:pt x="22011" y="123617"/>
                  </a:lnTo>
                  <a:lnTo>
                    <a:pt x="43589" y="125093"/>
                  </a:lnTo>
                  <a:lnTo>
                    <a:pt x="76455" y="119346"/>
                  </a:lnTo>
                  <a:lnTo>
                    <a:pt x="110596" y="103198"/>
                  </a:lnTo>
                  <a:lnTo>
                    <a:pt x="118113" y="104573"/>
                  </a:lnTo>
                  <a:lnTo>
                    <a:pt x="125464" y="107829"/>
                  </a:lnTo>
                  <a:lnTo>
                    <a:pt x="136751" y="120805"/>
                  </a:lnTo>
                  <a:lnTo>
                    <a:pt x="164042" y="183293"/>
                  </a:lnTo>
                  <a:lnTo>
                    <a:pt x="184266" y="220768"/>
                  </a:lnTo>
                  <a:lnTo>
                    <a:pt x="195866" y="251550"/>
                  </a:lnTo>
                  <a:lnTo>
                    <a:pt x="196897" y="272419"/>
                  </a:lnTo>
                  <a:lnTo>
                    <a:pt x="192285" y="292222"/>
                  </a:lnTo>
                  <a:lnTo>
                    <a:pt x="182437" y="308823"/>
                  </a:lnTo>
                  <a:lnTo>
                    <a:pt x="167141" y="320880"/>
                  </a:lnTo>
                  <a:lnTo>
                    <a:pt x="158149" y="325733"/>
                  </a:lnTo>
                  <a:lnTo>
                    <a:pt x="102860" y="333522"/>
                  </a:lnTo>
                  <a:lnTo>
                    <a:pt x="48785" y="338180"/>
                  </a:lnTo>
                  <a:lnTo>
                    <a:pt x="13823" y="345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3419" y="505367"/>
              <a:ext cx="94758" cy="130218"/>
            </a:xfrm>
            <a:custGeom>
              <a:avLst/>
              <a:gdLst/>
              <a:ahLst/>
              <a:cxnLst/>
              <a:rect l="0" t="0" r="0" b="0"/>
              <a:pathLst>
                <a:path w="94758" h="130218">
                  <a:moveTo>
                    <a:pt x="0" y="52643"/>
                  </a:moveTo>
                  <a:lnTo>
                    <a:pt x="19128" y="106518"/>
                  </a:lnTo>
                  <a:lnTo>
                    <a:pt x="33094" y="130217"/>
                  </a:lnTo>
                  <a:lnTo>
                    <a:pt x="33761" y="128925"/>
                  </a:lnTo>
                  <a:lnTo>
                    <a:pt x="17059" y="72619"/>
                  </a:lnTo>
                  <a:lnTo>
                    <a:pt x="6874" y="41794"/>
                  </a:lnTo>
                  <a:lnTo>
                    <a:pt x="6923" y="32542"/>
                  </a:lnTo>
                  <a:lnTo>
                    <a:pt x="13215" y="16023"/>
                  </a:lnTo>
                  <a:lnTo>
                    <a:pt x="20509" y="10682"/>
                  </a:lnTo>
                  <a:lnTo>
                    <a:pt x="51960" y="316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515896"/>
              <a:ext cx="136872" cy="142153"/>
            </a:xfrm>
            <a:custGeom>
              <a:avLst/>
              <a:gdLst/>
              <a:ahLst/>
              <a:cxnLst/>
              <a:rect l="0" t="0" r="0" b="0"/>
              <a:pathLst>
                <a:path w="136872" h="142153">
                  <a:moveTo>
                    <a:pt x="0" y="10528"/>
                  </a:moveTo>
                  <a:lnTo>
                    <a:pt x="9065" y="69145"/>
                  </a:lnTo>
                  <a:lnTo>
                    <a:pt x="19815" y="114914"/>
                  </a:lnTo>
                  <a:lnTo>
                    <a:pt x="30644" y="136471"/>
                  </a:lnTo>
                  <a:lnTo>
                    <a:pt x="39146" y="141283"/>
                  </a:lnTo>
                  <a:lnTo>
                    <a:pt x="49494" y="142152"/>
                  </a:lnTo>
                  <a:lnTo>
                    <a:pt x="71131" y="136878"/>
                  </a:lnTo>
                  <a:lnTo>
                    <a:pt x="104084" y="114428"/>
                  </a:lnTo>
                  <a:lnTo>
                    <a:pt x="111504" y="107871"/>
                  </a:lnTo>
                  <a:lnTo>
                    <a:pt x="119747" y="84987"/>
                  </a:lnTo>
                  <a:lnTo>
                    <a:pt x="132709" y="2488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7295" y="491983"/>
              <a:ext cx="122022" cy="150824"/>
            </a:xfrm>
            <a:custGeom>
              <a:avLst/>
              <a:gdLst/>
              <a:ahLst/>
              <a:cxnLst/>
              <a:rect l="0" t="0" r="0" b="0"/>
              <a:pathLst>
                <a:path w="122022" h="150824">
                  <a:moveTo>
                    <a:pt x="27264" y="76555"/>
                  </a:moveTo>
                  <a:lnTo>
                    <a:pt x="69956" y="73436"/>
                  </a:lnTo>
                  <a:lnTo>
                    <a:pt x="89522" y="66980"/>
                  </a:lnTo>
                  <a:lnTo>
                    <a:pt x="106017" y="56312"/>
                  </a:lnTo>
                  <a:lnTo>
                    <a:pt x="110182" y="49022"/>
                  </a:lnTo>
                  <a:lnTo>
                    <a:pt x="111690" y="31563"/>
                  </a:lnTo>
                  <a:lnTo>
                    <a:pt x="108114" y="24334"/>
                  </a:lnTo>
                  <a:lnTo>
                    <a:pt x="94783" y="13181"/>
                  </a:lnTo>
                  <a:lnTo>
                    <a:pt x="67547" y="326"/>
                  </a:lnTo>
                  <a:lnTo>
                    <a:pt x="57629" y="0"/>
                  </a:lnTo>
                  <a:lnTo>
                    <a:pt x="37250" y="5876"/>
                  </a:lnTo>
                  <a:lnTo>
                    <a:pt x="19614" y="19406"/>
                  </a:lnTo>
                  <a:lnTo>
                    <a:pt x="11636" y="27927"/>
                  </a:lnTo>
                  <a:lnTo>
                    <a:pt x="2771" y="49874"/>
                  </a:lnTo>
                  <a:lnTo>
                    <a:pt x="0" y="74055"/>
                  </a:lnTo>
                  <a:lnTo>
                    <a:pt x="2669" y="96501"/>
                  </a:lnTo>
                  <a:lnTo>
                    <a:pt x="10874" y="115056"/>
                  </a:lnTo>
                  <a:lnTo>
                    <a:pt x="23489" y="131101"/>
                  </a:lnTo>
                  <a:lnTo>
                    <a:pt x="40794" y="146032"/>
                  </a:lnTo>
                  <a:lnTo>
                    <a:pt x="50322" y="149779"/>
                  </a:lnTo>
                  <a:lnTo>
                    <a:pt x="70267" y="150823"/>
                  </a:lnTo>
                  <a:lnTo>
                    <a:pt x="122021" y="13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8232" y="531339"/>
              <a:ext cx="120069" cy="131957"/>
            </a:xfrm>
            <a:custGeom>
              <a:avLst/>
              <a:gdLst/>
              <a:ahLst/>
              <a:cxnLst/>
              <a:rect l="0" t="0" r="0" b="0"/>
              <a:pathLst>
                <a:path w="120069" h="131957">
                  <a:moveTo>
                    <a:pt x="4255" y="37199"/>
                  </a:moveTo>
                  <a:lnTo>
                    <a:pt x="12588" y="74677"/>
                  </a:lnTo>
                  <a:lnTo>
                    <a:pt x="12638" y="91291"/>
                  </a:lnTo>
                  <a:lnTo>
                    <a:pt x="11013" y="90808"/>
                  </a:lnTo>
                  <a:lnTo>
                    <a:pt x="0" y="64816"/>
                  </a:lnTo>
                  <a:lnTo>
                    <a:pt x="249" y="55611"/>
                  </a:lnTo>
                  <a:lnTo>
                    <a:pt x="11776" y="25887"/>
                  </a:lnTo>
                  <a:lnTo>
                    <a:pt x="23585" y="5265"/>
                  </a:lnTo>
                  <a:lnTo>
                    <a:pt x="31180" y="702"/>
                  </a:lnTo>
                  <a:lnTo>
                    <a:pt x="39752" y="0"/>
                  </a:lnTo>
                  <a:lnTo>
                    <a:pt x="57466" y="5458"/>
                  </a:lnTo>
                  <a:lnTo>
                    <a:pt x="73138" y="15683"/>
                  </a:lnTo>
                  <a:lnTo>
                    <a:pt x="95114" y="40183"/>
                  </a:lnTo>
                  <a:lnTo>
                    <a:pt x="110855" y="69669"/>
                  </a:lnTo>
                  <a:lnTo>
                    <a:pt x="112854" y="90235"/>
                  </a:lnTo>
                  <a:lnTo>
                    <a:pt x="112182" y="108734"/>
                  </a:lnTo>
                  <a:lnTo>
                    <a:pt x="120068" y="131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00422" y="294797"/>
              <a:ext cx="10522" cy="357970"/>
            </a:xfrm>
            <a:custGeom>
              <a:avLst/>
              <a:gdLst/>
              <a:ahLst/>
              <a:cxnLst/>
              <a:rect l="0" t="0" r="0" b="0"/>
              <a:pathLst>
                <a:path w="10522" h="357970">
                  <a:moveTo>
                    <a:pt x="10521" y="0"/>
                  </a:moveTo>
                  <a:lnTo>
                    <a:pt x="2187" y="37478"/>
                  </a:lnTo>
                  <a:lnTo>
                    <a:pt x="426" y="88902"/>
                  </a:lnTo>
                  <a:lnTo>
                    <a:pt x="121" y="135786"/>
                  </a:lnTo>
                  <a:lnTo>
                    <a:pt x="30" y="186722"/>
                  </a:lnTo>
                  <a:lnTo>
                    <a:pt x="0" y="247930"/>
                  </a:lnTo>
                  <a:lnTo>
                    <a:pt x="3113" y="305081"/>
                  </a:lnTo>
                  <a:lnTo>
                    <a:pt x="1052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2487" y="433924"/>
              <a:ext cx="263213" cy="29330"/>
            </a:xfrm>
            <a:custGeom>
              <a:avLst/>
              <a:gdLst/>
              <a:ahLst/>
              <a:cxnLst/>
              <a:rect l="0" t="0" r="0" b="0"/>
              <a:pathLst>
                <a:path w="263213" h="29330">
                  <a:moveTo>
                    <a:pt x="263212" y="29329"/>
                  </a:moveTo>
                  <a:lnTo>
                    <a:pt x="208167" y="12541"/>
                  </a:lnTo>
                  <a:lnTo>
                    <a:pt x="148700" y="3245"/>
                  </a:lnTo>
                  <a:lnTo>
                    <a:pt x="97136" y="0"/>
                  </a:lnTo>
                  <a:lnTo>
                    <a:pt x="41891" y="6292"/>
                  </a:lnTo>
                  <a:lnTo>
                    <a:pt x="0" y="8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1668" y="694938"/>
              <a:ext cx="1610861" cy="27059"/>
            </a:xfrm>
            <a:custGeom>
              <a:avLst/>
              <a:gdLst/>
              <a:ahLst/>
              <a:cxnLst/>
              <a:rect l="0" t="0" r="0" b="0"/>
              <a:pathLst>
                <a:path w="1610861" h="27059">
                  <a:moveTo>
                    <a:pt x="1610860" y="20999"/>
                  </a:moveTo>
                  <a:lnTo>
                    <a:pt x="1556716" y="20999"/>
                  </a:lnTo>
                  <a:lnTo>
                    <a:pt x="1496180" y="20999"/>
                  </a:lnTo>
                  <a:lnTo>
                    <a:pt x="1445209" y="15410"/>
                  </a:lnTo>
                  <a:lnTo>
                    <a:pt x="1383990" y="11447"/>
                  </a:lnTo>
                  <a:lnTo>
                    <a:pt x="1323718" y="10664"/>
                  </a:lnTo>
                  <a:lnTo>
                    <a:pt x="1273097" y="10528"/>
                  </a:lnTo>
                  <a:lnTo>
                    <a:pt x="1221053" y="7368"/>
                  </a:lnTo>
                  <a:lnTo>
                    <a:pt x="1165469" y="2143"/>
                  </a:lnTo>
                  <a:lnTo>
                    <a:pt x="1107665" y="594"/>
                  </a:lnTo>
                  <a:lnTo>
                    <a:pt x="1056613" y="136"/>
                  </a:lnTo>
                  <a:lnTo>
                    <a:pt x="1005612" y="0"/>
                  </a:lnTo>
                  <a:lnTo>
                    <a:pt x="949166" y="3079"/>
                  </a:lnTo>
                  <a:lnTo>
                    <a:pt x="895397" y="8281"/>
                  </a:lnTo>
                  <a:lnTo>
                    <a:pt x="839301" y="9822"/>
                  </a:lnTo>
                  <a:lnTo>
                    <a:pt x="784465" y="10279"/>
                  </a:lnTo>
                  <a:lnTo>
                    <a:pt x="732343" y="10414"/>
                  </a:lnTo>
                  <a:lnTo>
                    <a:pt x="675565" y="10454"/>
                  </a:lnTo>
                  <a:lnTo>
                    <a:pt x="618578" y="10466"/>
                  </a:lnTo>
                  <a:lnTo>
                    <a:pt x="560358" y="10469"/>
                  </a:lnTo>
                  <a:lnTo>
                    <a:pt x="506064" y="10470"/>
                  </a:lnTo>
                  <a:lnTo>
                    <a:pt x="452931" y="10471"/>
                  </a:lnTo>
                  <a:lnTo>
                    <a:pt x="400144" y="13590"/>
                  </a:lnTo>
                  <a:lnTo>
                    <a:pt x="347458" y="18804"/>
                  </a:lnTo>
                  <a:lnTo>
                    <a:pt x="294803" y="20349"/>
                  </a:lnTo>
                  <a:lnTo>
                    <a:pt x="245276" y="20807"/>
                  </a:lnTo>
                  <a:lnTo>
                    <a:pt x="186620" y="20961"/>
                  </a:lnTo>
                  <a:lnTo>
                    <a:pt x="129973" y="27058"/>
                  </a:lnTo>
                  <a:lnTo>
                    <a:pt x="73723" y="22543"/>
                  </a:lnTo>
                  <a:lnTo>
                    <a:pt x="34712" y="21457"/>
                  </a:lnTo>
                  <a:lnTo>
                    <a:pt x="0" y="209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84683" y="52642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71629" y="289996"/>
              <a:ext cx="310387" cy="355340"/>
            </a:xfrm>
            <a:custGeom>
              <a:avLst/>
              <a:gdLst/>
              <a:ahLst/>
              <a:cxnLst/>
              <a:rect l="0" t="0" r="0" b="0"/>
              <a:pathLst>
                <a:path w="310387" h="355340">
                  <a:moveTo>
                    <a:pt x="271065" y="25858"/>
                  </a:moveTo>
                  <a:lnTo>
                    <a:pt x="208785" y="7900"/>
                  </a:lnTo>
                  <a:lnTo>
                    <a:pt x="168514" y="0"/>
                  </a:lnTo>
                  <a:lnTo>
                    <a:pt x="112984" y="6626"/>
                  </a:lnTo>
                  <a:lnTo>
                    <a:pt x="51333" y="23759"/>
                  </a:lnTo>
                  <a:lnTo>
                    <a:pt x="19956" y="42524"/>
                  </a:lnTo>
                  <a:lnTo>
                    <a:pt x="3093" y="60171"/>
                  </a:lnTo>
                  <a:lnTo>
                    <a:pt x="0" y="69791"/>
                  </a:lnTo>
                  <a:lnTo>
                    <a:pt x="2803" y="89838"/>
                  </a:lnTo>
                  <a:lnTo>
                    <a:pt x="17535" y="120854"/>
                  </a:lnTo>
                  <a:lnTo>
                    <a:pt x="36332" y="138659"/>
                  </a:lnTo>
                  <a:lnTo>
                    <a:pt x="80939" y="163564"/>
                  </a:lnTo>
                  <a:lnTo>
                    <a:pt x="131950" y="171343"/>
                  </a:lnTo>
                  <a:lnTo>
                    <a:pt x="183967" y="175999"/>
                  </a:lnTo>
                  <a:lnTo>
                    <a:pt x="245167" y="192336"/>
                  </a:lnTo>
                  <a:lnTo>
                    <a:pt x="279944" y="216367"/>
                  </a:lnTo>
                  <a:lnTo>
                    <a:pt x="293729" y="231022"/>
                  </a:lnTo>
                  <a:lnTo>
                    <a:pt x="303754" y="249233"/>
                  </a:lnTo>
                  <a:lnTo>
                    <a:pt x="310386" y="284806"/>
                  </a:lnTo>
                  <a:lnTo>
                    <a:pt x="305699" y="305113"/>
                  </a:lnTo>
                  <a:lnTo>
                    <a:pt x="283625" y="337213"/>
                  </a:lnTo>
                  <a:lnTo>
                    <a:pt x="257930" y="348682"/>
                  </a:lnTo>
                  <a:lnTo>
                    <a:pt x="224283" y="355339"/>
                  </a:lnTo>
                  <a:lnTo>
                    <a:pt x="173626" y="352510"/>
                  </a:lnTo>
                  <a:lnTo>
                    <a:pt x="117114" y="341073"/>
                  </a:lnTo>
                  <a:lnTo>
                    <a:pt x="82730" y="327876"/>
                  </a:lnTo>
                  <a:lnTo>
                    <a:pt x="28909" y="289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4378" y="530815"/>
              <a:ext cx="192586" cy="132481"/>
            </a:xfrm>
            <a:custGeom>
              <a:avLst/>
              <a:gdLst/>
              <a:ahLst/>
              <a:cxnLst/>
              <a:rect l="0" t="0" r="0" b="0"/>
              <a:pathLst>
                <a:path w="192586" h="132481">
                  <a:moveTo>
                    <a:pt x="118886" y="27195"/>
                  </a:moveTo>
                  <a:lnTo>
                    <a:pt x="107708" y="10427"/>
                  </a:lnTo>
                  <a:lnTo>
                    <a:pt x="99735" y="5488"/>
                  </a:lnTo>
                  <a:lnTo>
                    <a:pt x="78399" y="0"/>
                  </a:lnTo>
                  <a:lnTo>
                    <a:pt x="45669" y="2499"/>
                  </a:lnTo>
                  <a:lnTo>
                    <a:pt x="27463" y="13879"/>
                  </a:lnTo>
                  <a:lnTo>
                    <a:pt x="12743" y="30636"/>
                  </a:lnTo>
                  <a:lnTo>
                    <a:pt x="2301" y="49781"/>
                  </a:lnTo>
                  <a:lnTo>
                    <a:pt x="0" y="69989"/>
                  </a:lnTo>
                  <a:lnTo>
                    <a:pt x="4047" y="90668"/>
                  </a:lnTo>
                  <a:lnTo>
                    <a:pt x="13644" y="111557"/>
                  </a:lnTo>
                  <a:lnTo>
                    <a:pt x="21819" y="118531"/>
                  </a:lnTo>
                  <a:lnTo>
                    <a:pt x="43379" y="126280"/>
                  </a:lnTo>
                  <a:lnTo>
                    <a:pt x="53340" y="126007"/>
                  </a:lnTo>
                  <a:lnTo>
                    <a:pt x="70647" y="119465"/>
                  </a:lnTo>
                  <a:lnTo>
                    <a:pt x="93545" y="102627"/>
                  </a:lnTo>
                  <a:lnTo>
                    <a:pt x="104893" y="83337"/>
                  </a:lnTo>
                  <a:lnTo>
                    <a:pt x="109558" y="71642"/>
                  </a:lnTo>
                  <a:lnTo>
                    <a:pt x="113837" y="68525"/>
                  </a:lnTo>
                  <a:lnTo>
                    <a:pt x="117860" y="71126"/>
                  </a:lnTo>
                  <a:lnTo>
                    <a:pt x="138310" y="103333"/>
                  </a:lnTo>
                  <a:lnTo>
                    <a:pt x="154425" y="116796"/>
                  </a:lnTo>
                  <a:lnTo>
                    <a:pt x="176989" y="127833"/>
                  </a:lnTo>
                  <a:lnTo>
                    <a:pt x="192585" y="13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63922" y="503526"/>
              <a:ext cx="384182" cy="187087"/>
            </a:xfrm>
            <a:custGeom>
              <a:avLst/>
              <a:gdLst/>
              <a:ahLst/>
              <a:cxnLst/>
              <a:rect l="0" t="0" r="0" b="0"/>
              <a:pathLst>
                <a:path w="384182" h="187087">
                  <a:moveTo>
                    <a:pt x="15684" y="86069"/>
                  </a:moveTo>
                  <a:lnTo>
                    <a:pt x="7351" y="123547"/>
                  </a:lnTo>
                  <a:lnTo>
                    <a:pt x="6619" y="135621"/>
                  </a:lnTo>
                  <a:lnTo>
                    <a:pt x="4961" y="140161"/>
                  </a:lnTo>
                  <a:lnTo>
                    <a:pt x="2686" y="139678"/>
                  </a:lnTo>
                  <a:lnTo>
                    <a:pt x="0" y="135846"/>
                  </a:lnTo>
                  <a:lnTo>
                    <a:pt x="135" y="119111"/>
                  </a:lnTo>
                  <a:lnTo>
                    <a:pt x="9753" y="75828"/>
                  </a:lnTo>
                  <a:lnTo>
                    <a:pt x="15239" y="67544"/>
                  </a:lnTo>
                  <a:lnTo>
                    <a:pt x="30694" y="55219"/>
                  </a:lnTo>
                  <a:lnTo>
                    <a:pt x="38559" y="53804"/>
                  </a:lnTo>
                  <a:lnTo>
                    <a:pt x="46142" y="55201"/>
                  </a:lnTo>
                  <a:lnTo>
                    <a:pt x="53537" y="58471"/>
                  </a:lnTo>
                  <a:lnTo>
                    <a:pt x="75122" y="79842"/>
                  </a:lnTo>
                  <a:lnTo>
                    <a:pt x="90747" y="108401"/>
                  </a:lnTo>
                  <a:lnTo>
                    <a:pt x="94972" y="111485"/>
                  </a:lnTo>
                  <a:lnTo>
                    <a:pt x="98958" y="110032"/>
                  </a:lnTo>
                  <a:lnTo>
                    <a:pt x="106507" y="99059"/>
                  </a:lnTo>
                  <a:lnTo>
                    <a:pt x="113762" y="82484"/>
                  </a:lnTo>
                  <a:lnTo>
                    <a:pt x="127124" y="69658"/>
                  </a:lnTo>
                  <a:lnTo>
                    <a:pt x="135601" y="64600"/>
                  </a:lnTo>
                  <a:lnTo>
                    <a:pt x="144762" y="63568"/>
                  </a:lnTo>
                  <a:lnTo>
                    <a:pt x="164299" y="68660"/>
                  </a:lnTo>
                  <a:lnTo>
                    <a:pt x="178441" y="81841"/>
                  </a:lnTo>
                  <a:lnTo>
                    <a:pt x="202641" y="124489"/>
                  </a:lnTo>
                  <a:lnTo>
                    <a:pt x="211849" y="164263"/>
                  </a:lnTo>
                  <a:lnTo>
                    <a:pt x="211971" y="169784"/>
                  </a:lnTo>
                  <a:lnTo>
                    <a:pt x="210883" y="169955"/>
                  </a:lnTo>
                  <a:lnTo>
                    <a:pt x="208988" y="166560"/>
                  </a:lnTo>
                  <a:lnTo>
                    <a:pt x="213121" y="153428"/>
                  </a:lnTo>
                  <a:lnTo>
                    <a:pt x="234838" y="121992"/>
                  </a:lnTo>
                  <a:lnTo>
                    <a:pt x="290178" y="88188"/>
                  </a:lnTo>
                  <a:lnTo>
                    <a:pt x="315645" y="68110"/>
                  </a:lnTo>
                  <a:lnTo>
                    <a:pt x="332419" y="41754"/>
                  </a:lnTo>
                  <a:lnTo>
                    <a:pt x="333295" y="33129"/>
                  </a:lnTo>
                  <a:lnTo>
                    <a:pt x="328030" y="17307"/>
                  </a:lnTo>
                  <a:lnTo>
                    <a:pt x="314771" y="5595"/>
                  </a:lnTo>
                  <a:lnTo>
                    <a:pt x="306322" y="835"/>
                  </a:lnTo>
                  <a:lnTo>
                    <a:pt x="297180" y="0"/>
                  </a:lnTo>
                  <a:lnTo>
                    <a:pt x="277664" y="5313"/>
                  </a:lnTo>
                  <a:lnTo>
                    <a:pt x="260411" y="21711"/>
                  </a:lnTo>
                  <a:lnTo>
                    <a:pt x="235861" y="64778"/>
                  </a:lnTo>
                  <a:lnTo>
                    <a:pt x="233643" y="85965"/>
                  </a:lnTo>
                  <a:lnTo>
                    <a:pt x="237727" y="105910"/>
                  </a:lnTo>
                  <a:lnTo>
                    <a:pt x="265907" y="150698"/>
                  </a:lnTo>
                  <a:lnTo>
                    <a:pt x="291815" y="175668"/>
                  </a:lnTo>
                  <a:lnTo>
                    <a:pt x="314664" y="184383"/>
                  </a:lnTo>
                  <a:lnTo>
                    <a:pt x="339247" y="187086"/>
                  </a:lnTo>
                  <a:lnTo>
                    <a:pt x="384181" y="180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0569" y="479747"/>
              <a:ext cx="180467" cy="201707"/>
            </a:xfrm>
            <a:custGeom>
              <a:avLst/>
              <a:gdLst/>
              <a:ahLst/>
              <a:cxnLst/>
              <a:rect l="0" t="0" r="0" b="0"/>
              <a:pathLst>
                <a:path w="180467" h="201707">
                  <a:moveTo>
                    <a:pt x="158674" y="15092"/>
                  </a:moveTo>
                  <a:lnTo>
                    <a:pt x="114711" y="438"/>
                  </a:lnTo>
                  <a:lnTo>
                    <a:pt x="94681" y="0"/>
                  </a:lnTo>
                  <a:lnTo>
                    <a:pt x="53227" y="9251"/>
                  </a:lnTo>
                  <a:lnTo>
                    <a:pt x="21755" y="24540"/>
                  </a:lnTo>
                  <a:lnTo>
                    <a:pt x="6964" y="40348"/>
                  </a:lnTo>
                  <a:lnTo>
                    <a:pt x="1382" y="49477"/>
                  </a:lnTo>
                  <a:lnTo>
                    <a:pt x="0" y="57902"/>
                  </a:lnTo>
                  <a:lnTo>
                    <a:pt x="1419" y="65859"/>
                  </a:lnTo>
                  <a:lnTo>
                    <a:pt x="4704" y="73503"/>
                  </a:lnTo>
                  <a:lnTo>
                    <a:pt x="11574" y="78599"/>
                  </a:lnTo>
                  <a:lnTo>
                    <a:pt x="74318" y="96302"/>
                  </a:lnTo>
                  <a:lnTo>
                    <a:pt x="137606" y="116911"/>
                  </a:lnTo>
                  <a:lnTo>
                    <a:pt x="158669" y="123906"/>
                  </a:lnTo>
                  <a:lnTo>
                    <a:pt x="166859" y="130918"/>
                  </a:lnTo>
                  <a:lnTo>
                    <a:pt x="179079" y="151188"/>
                  </a:lnTo>
                  <a:lnTo>
                    <a:pt x="180466" y="160805"/>
                  </a:lnTo>
                  <a:lnTo>
                    <a:pt x="175768" y="177729"/>
                  </a:lnTo>
                  <a:lnTo>
                    <a:pt x="168900" y="184348"/>
                  </a:lnTo>
                  <a:lnTo>
                    <a:pt x="148791" y="194822"/>
                  </a:lnTo>
                  <a:lnTo>
                    <a:pt x="111162" y="201706"/>
                  </a:lnTo>
                  <a:lnTo>
                    <a:pt x="75966" y="198157"/>
                  </a:lnTo>
                  <a:lnTo>
                    <a:pt x="32332" y="183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471" y="5685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1886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27171" y="531739"/>
              <a:ext cx="147400" cy="175986"/>
            </a:xfrm>
            <a:custGeom>
              <a:avLst/>
              <a:gdLst/>
              <a:ahLst/>
              <a:cxnLst/>
              <a:rect l="0" t="0" r="0" b="0"/>
              <a:pathLst>
                <a:path w="147400" h="175986">
                  <a:moveTo>
                    <a:pt x="0" y="5214"/>
                  </a:moveTo>
                  <a:lnTo>
                    <a:pt x="58616" y="5214"/>
                  </a:lnTo>
                  <a:lnTo>
                    <a:pt x="115213" y="0"/>
                  </a:lnTo>
                  <a:lnTo>
                    <a:pt x="125942" y="1738"/>
                  </a:lnTo>
                  <a:lnTo>
                    <a:pt x="130755" y="5236"/>
                  </a:lnTo>
                  <a:lnTo>
                    <a:pt x="131623" y="9908"/>
                  </a:lnTo>
                  <a:lnTo>
                    <a:pt x="121668" y="30781"/>
                  </a:lnTo>
                  <a:lnTo>
                    <a:pt x="76935" y="85580"/>
                  </a:lnTo>
                  <a:lnTo>
                    <a:pt x="35071" y="128015"/>
                  </a:lnTo>
                  <a:lnTo>
                    <a:pt x="31569" y="136215"/>
                  </a:lnTo>
                  <a:lnTo>
                    <a:pt x="30798" y="154683"/>
                  </a:lnTo>
                  <a:lnTo>
                    <a:pt x="34570" y="162182"/>
                  </a:lnTo>
                  <a:lnTo>
                    <a:pt x="48120" y="173633"/>
                  </a:lnTo>
                  <a:lnTo>
                    <a:pt x="56646" y="175985"/>
                  </a:lnTo>
                  <a:lnTo>
                    <a:pt x="85414" y="173706"/>
                  </a:lnTo>
                  <a:lnTo>
                    <a:pt x="147399" y="152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44995" y="524272"/>
              <a:ext cx="203316" cy="177077"/>
            </a:xfrm>
            <a:custGeom>
              <a:avLst/>
              <a:gdLst/>
              <a:ahLst/>
              <a:cxnLst/>
              <a:rect l="0" t="0" r="0" b="0"/>
              <a:pathLst>
                <a:path w="203316" h="177077">
                  <a:moveTo>
                    <a:pt x="24331" y="86380"/>
                  </a:moveTo>
                  <a:lnTo>
                    <a:pt x="67022" y="83261"/>
                  </a:lnTo>
                  <a:lnTo>
                    <a:pt x="119163" y="67252"/>
                  </a:lnTo>
                  <a:lnTo>
                    <a:pt x="140178" y="56042"/>
                  </a:lnTo>
                  <a:lnTo>
                    <a:pt x="146016" y="47438"/>
                  </a:lnTo>
                  <a:lnTo>
                    <a:pt x="149383" y="25399"/>
                  </a:lnTo>
                  <a:lnTo>
                    <a:pt x="146304" y="16480"/>
                  </a:lnTo>
                  <a:lnTo>
                    <a:pt x="133523" y="3451"/>
                  </a:lnTo>
                  <a:lnTo>
                    <a:pt x="113025" y="0"/>
                  </a:lnTo>
                  <a:lnTo>
                    <a:pt x="89487" y="3535"/>
                  </a:lnTo>
                  <a:lnTo>
                    <a:pt x="57674" y="18680"/>
                  </a:lnTo>
                  <a:lnTo>
                    <a:pt x="32911" y="39155"/>
                  </a:lnTo>
                  <a:lnTo>
                    <a:pt x="11925" y="66928"/>
                  </a:lnTo>
                  <a:lnTo>
                    <a:pt x="2050" y="87094"/>
                  </a:lnTo>
                  <a:lnTo>
                    <a:pt x="0" y="107754"/>
                  </a:lnTo>
                  <a:lnTo>
                    <a:pt x="4158" y="127465"/>
                  </a:lnTo>
                  <a:lnTo>
                    <a:pt x="13805" y="144025"/>
                  </a:lnTo>
                  <a:lnTo>
                    <a:pt x="37980" y="166501"/>
                  </a:lnTo>
                  <a:lnTo>
                    <a:pt x="60423" y="174632"/>
                  </a:lnTo>
                  <a:lnTo>
                    <a:pt x="85995" y="177076"/>
                  </a:lnTo>
                  <a:lnTo>
                    <a:pt x="148857" y="166102"/>
                  </a:lnTo>
                  <a:lnTo>
                    <a:pt x="203315" y="149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83109" y="460112"/>
              <a:ext cx="196870" cy="229509"/>
            </a:xfrm>
            <a:custGeom>
              <a:avLst/>
              <a:gdLst/>
              <a:ahLst/>
              <a:cxnLst/>
              <a:rect l="0" t="0" r="0" b="0"/>
              <a:pathLst>
                <a:path w="196870" h="229509">
                  <a:moveTo>
                    <a:pt x="175813" y="66312"/>
                  </a:moveTo>
                  <a:lnTo>
                    <a:pt x="166237" y="35030"/>
                  </a:lnTo>
                  <a:lnTo>
                    <a:pt x="155569" y="18874"/>
                  </a:lnTo>
                  <a:lnTo>
                    <a:pt x="139909" y="7014"/>
                  </a:lnTo>
                  <a:lnTo>
                    <a:pt x="130820" y="2214"/>
                  </a:lnTo>
                  <a:lnTo>
                    <a:pt x="108243" y="0"/>
                  </a:lnTo>
                  <a:lnTo>
                    <a:pt x="61210" y="8110"/>
                  </a:lnTo>
                  <a:lnTo>
                    <a:pt x="52618" y="13473"/>
                  </a:lnTo>
                  <a:lnTo>
                    <a:pt x="39951" y="28790"/>
                  </a:lnTo>
                  <a:lnTo>
                    <a:pt x="14772" y="87773"/>
                  </a:lnTo>
                  <a:lnTo>
                    <a:pt x="0" y="143184"/>
                  </a:lnTo>
                  <a:lnTo>
                    <a:pt x="578" y="168328"/>
                  </a:lnTo>
                  <a:lnTo>
                    <a:pt x="20012" y="213066"/>
                  </a:lnTo>
                  <a:lnTo>
                    <a:pt x="26322" y="223809"/>
                  </a:lnTo>
                  <a:lnTo>
                    <a:pt x="34038" y="228632"/>
                  </a:lnTo>
                  <a:lnTo>
                    <a:pt x="42692" y="229508"/>
                  </a:lnTo>
                  <a:lnTo>
                    <a:pt x="61666" y="224241"/>
                  </a:lnTo>
                  <a:lnTo>
                    <a:pt x="81797" y="214102"/>
                  </a:lnTo>
                  <a:lnTo>
                    <a:pt x="96203" y="195558"/>
                  </a:lnTo>
                  <a:lnTo>
                    <a:pt x="120573" y="145525"/>
                  </a:lnTo>
                  <a:lnTo>
                    <a:pt x="137172" y="98770"/>
                  </a:lnTo>
                  <a:lnTo>
                    <a:pt x="137184" y="98479"/>
                  </a:lnTo>
                  <a:lnTo>
                    <a:pt x="136022" y="101795"/>
                  </a:lnTo>
                  <a:lnTo>
                    <a:pt x="145457" y="153364"/>
                  </a:lnTo>
                  <a:lnTo>
                    <a:pt x="152963" y="177532"/>
                  </a:lnTo>
                  <a:lnTo>
                    <a:pt x="164097" y="196072"/>
                  </a:lnTo>
                  <a:lnTo>
                    <a:pt x="176845" y="205872"/>
                  </a:lnTo>
                  <a:lnTo>
                    <a:pt x="196869" y="213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84918" y="546984"/>
              <a:ext cx="125355" cy="116312"/>
            </a:xfrm>
            <a:custGeom>
              <a:avLst/>
              <a:gdLst/>
              <a:ahLst/>
              <a:cxnLst/>
              <a:rect l="0" t="0" r="0" b="0"/>
              <a:pathLst>
                <a:path w="125355" h="116312">
                  <a:moveTo>
                    <a:pt x="5589" y="21554"/>
                  </a:moveTo>
                  <a:lnTo>
                    <a:pt x="0" y="38322"/>
                  </a:lnTo>
                  <a:lnTo>
                    <a:pt x="2113" y="71106"/>
                  </a:lnTo>
                  <a:lnTo>
                    <a:pt x="15738" y="104867"/>
                  </a:lnTo>
                  <a:lnTo>
                    <a:pt x="18204" y="106342"/>
                  </a:lnTo>
                  <a:lnTo>
                    <a:pt x="17625" y="45337"/>
                  </a:lnTo>
                  <a:lnTo>
                    <a:pt x="21857" y="22766"/>
                  </a:lnTo>
                  <a:lnTo>
                    <a:pt x="26962" y="14173"/>
                  </a:lnTo>
                  <a:lnTo>
                    <a:pt x="41994" y="1506"/>
                  </a:lnTo>
                  <a:lnTo>
                    <a:pt x="50916" y="0"/>
                  </a:lnTo>
                  <a:lnTo>
                    <a:pt x="70188" y="4566"/>
                  </a:lnTo>
                  <a:lnTo>
                    <a:pt x="95180" y="20290"/>
                  </a:lnTo>
                  <a:lnTo>
                    <a:pt x="107018" y="36200"/>
                  </a:lnTo>
                  <a:lnTo>
                    <a:pt x="124150" y="75010"/>
                  </a:lnTo>
                  <a:lnTo>
                    <a:pt x="125354" y="92496"/>
                  </a:lnTo>
                  <a:lnTo>
                    <a:pt x="121402" y="116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76879" y="402502"/>
              <a:ext cx="150541" cy="273778"/>
            </a:xfrm>
            <a:custGeom>
              <a:avLst/>
              <a:gdLst/>
              <a:ahLst/>
              <a:cxnLst/>
              <a:rect l="0" t="0" r="0" b="0"/>
              <a:pathLst>
                <a:path w="150541" h="273778">
                  <a:moveTo>
                    <a:pt x="108427" y="197622"/>
                  </a:moveTo>
                  <a:lnTo>
                    <a:pt x="93772" y="153659"/>
                  </a:lnTo>
                  <a:lnTo>
                    <a:pt x="80857" y="139868"/>
                  </a:lnTo>
                  <a:lnTo>
                    <a:pt x="72499" y="134553"/>
                  </a:lnTo>
                  <a:lnTo>
                    <a:pt x="63418" y="133349"/>
                  </a:lnTo>
                  <a:lnTo>
                    <a:pt x="43969" y="138251"/>
                  </a:lnTo>
                  <a:lnTo>
                    <a:pt x="26746" y="151348"/>
                  </a:lnTo>
                  <a:lnTo>
                    <a:pt x="12463" y="168867"/>
                  </a:lnTo>
                  <a:lnTo>
                    <a:pt x="2215" y="188351"/>
                  </a:lnTo>
                  <a:lnTo>
                    <a:pt x="0" y="208709"/>
                  </a:lnTo>
                  <a:lnTo>
                    <a:pt x="8110" y="250375"/>
                  </a:lnTo>
                  <a:lnTo>
                    <a:pt x="13473" y="258527"/>
                  </a:lnTo>
                  <a:lnTo>
                    <a:pt x="28790" y="270704"/>
                  </a:lnTo>
                  <a:lnTo>
                    <a:pt x="50415" y="273777"/>
                  </a:lnTo>
                  <a:lnTo>
                    <a:pt x="62734" y="272958"/>
                  </a:lnTo>
                  <a:lnTo>
                    <a:pt x="82659" y="262690"/>
                  </a:lnTo>
                  <a:lnTo>
                    <a:pt x="91248" y="255039"/>
                  </a:lnTo>
                  <a:lnTo>
                    <a:pt x="120737" y="195940"/>
                  </a:lnTo>
                  <a:lnTo>
                    <a:pt x="131445" y="167628"/>
                  </a:lnTo>
                  <a:lnTo>
                    <a:pt x="138320" y="104913"/>
                  </a:lnTo>
                  <a:lnTo>
                    <a:pt x="139678" y="47118"/>
                  </a:lnTo>
                  <a:lnTo>
                    <a:pt x="134323" y="4719"/>
                  </a:lnTo>
                  <a:lnTo>
                    <a:pt x="131540" y="0"/>
                  </a:lnTo>
                  <a:lnTo>
                    <a:pt x="128515" y="1533"/>
                  </a:lnTo>
                  <a:lnTo>
                    <a:pt x="125329" y="7235"/>
                  </a:lnTo>
                  <a:lnTo>
                    <a:pt x="120214" y="57242"/>
                  </a:lnTo>
                  <a:lnTo>
                    <a:pt x="119204" y="113394"/>
                  </a:lnTo>
                  <a:lnTo>
                    <a:pt x="124593" y="163957"/>
                  </a:lnTo>
                  <a:lnTo>
                    <a:pt x="140292" y="212166"/>
                  </a:lnTo>
                  <a:lnTo>
                    <a:pt x="150540" y="229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79420" y="507563"/>
              <a:ext cx="147646" cy="152599"/>
            </a:xfrm>
            <a:custGeom>
              <a:avLst/>
              <a:gdLst/>
              <a:ahLst/>
              <a:cxnLst/>
              <a:rect l="0" t="0" r="0" b="0"/>
              <a:pathLst>
                <a:path w="147646" h="152599">
                  <a:moveTo>
                    <a:pt x="137553" y="8333"/>
                  </a:moveTo>
                  <a:lnTo>
                    <a:pt x="100076" y="0"/>
                  </a:lnTo>
                  <a:lnTo>
                    <a:pt x="65228" y="1574"/>
                  </a:lnTo>
                  <a:lnTo>
                    <a:pt x="43407" y="7669"/>
                  </a:lnTo>
                  <a:lnTo>
                    <a:pt x="22011" y="18176"/>
                  </a:lnTo>
                  <a:lnTo>
                    <a:pt x="7043" y="33765"/>
                  </a:lnTo>
                  <a:lnTo>
                    <a:pt x="1413" y="42835"/>
                  </a:lnTo>
                  <a:lnTo>
                    <a:pt x="0" y="51221"/>
                  </a:lnTo>
                  <a:lnTo>
                    <a:pt x="1397" y="59152"/>
                  </a:lnTo>
                  <a:lnTo>
                    <a:pt x="4669" y="66779"/>
                  </a:lnTo>
                  <a:lnTo>
                    <a:pt x="11529" y="71863"/>
                  </a:lnTo>
                  <a:lnTo>
                    <a:pt x="74256" y="89545"/>
                  </a:lnTo>
                  <a:lnTo>
                    <a:pt x="127008" y="106664"/>
                  </a:lnTo>
                  <a:lnTo>
                    <a:pt x="141835" y="119886"/>
                  </a:lnTo>
                  <a:lnTo>
                    <a:pt x="147427" y="128325"/>
                  </a:lnTo>
                  <a:lnTo>
                    <a:pt x="147645" y="135121"/>
                  </a:lnTo>
                  <a:lnTo>
                    <a:pt x="144281" y="140821"/>
                  </a:lnTo>
                  <a:lnTo>
                    <a:pt x="138529" y="145792"/>
                  </a:lnTo>
                  <a:lnTo>
                    <a:pt x="119660" y="151314"/>
                  </a:lnTo>
                  <a:lnTo>
                    <a:pt x="96845" y="152598"/>
                  </a:lnTo>
                  <a:lnTo>
                    <a:pt x="42982" y="140819"/>
                  </a:lnTo>
                  <a:lnTo>
                    <a:pt x="11212" y="124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1852" y="368497"/>
              <a:ext cx="144107" cy="305327"/>
            </a:xfrm>
            <a:custGeom>
              <a:avLst/>
              <a:gdLst/>
              <a:ahLst/>
              <a:cxnLst/>
              <a:rect l="0" t="0" r="0" b="0"/>
              <a:pathLst>
                <a:path w="144107" h="305327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3767"/>
                  </a:lnTo>
                  <a:lnTo>
                    <a:pt x="23761" y="204437"/>
                  </a:lnTo>
                  <a:lnTo>
                    <a:pt x="27397" y="262694"/>
                  </a:lnTo>
                  <a:lnTo>
                    <a:pt x="27895" y="281699"/>
                  </a:lnTo>
                  <a:lnTo>
                    <a:pt x="31389" y="222014"/>
                  </a:lnTo>
                  <a:lnTo>
                    <a:pt x="33866" y="211180"/>
                  </a:lnTo>
                  <a:lnTo>
                    <a:pt x="39028" y="202788"/>
                  </a:lnTo>
                  <a:lnTo>
                    <a:pt x="54121" y="190344"/>
                  </a:lnTo>
                  <a:lnTo>
                    <a:pt x="75647" y="187152"/>
                  </a:lnTo>
                  <a:lnTo>
                    <a:pt x="87938" y="187939"/>
                  </a:lnTo>
                  <a:lnTo>
                    <a:pt x="107835" y="198172"/>
                  </a:lnTo>
                  <a:lnTo>
                    <a:pt x="123306" y="214418"/>
                  </a:lnTo>
                  <a:lnTo>
                    <a:pt x="134082" y="233337"/>
                  </a:lnTo>
                  <a:lnTo>
                    <a:pt x="142786" y="286589"/>
                  </a:lnTo>
                  <a:lnTo>
                    <a:pt x="14410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42468" y="526147"/>
              <a:ext cx="164061" cy="127125"/>
            </a:xfrm>
            <a:custGeom>
              <a:avLst/>
              <a:gdLst/>
              <a:ahLst/>
              <a:cxnLst/>
              <a:rect l="0" t="0" r="0" b="0"/>
              <a:pathLst>
                <a:path w="164061" h="127125">
                  <a:moveTo>
                    <a:pt x="111418" y="52920"/>
                  </a:moveTo>
                  <a:lnTo>
                    <a:pt x="101842" y="21638"/>
                  </a:lnTo>
                  <a:lnTo>
                    <a:pt x="91174" y="5481"/>
                  </a:lnTo>
                  <a:lnTo>
                    <a:pt x="82714" y="1407"/>
                  </a:lnTo>
                  <a:lnTo>
                    <a:pt x="60836" y="0"/>
                  </a:lnTo>
                  <a:lnTo>
                    <a:pt x="41754" y="6393"/>
                  </a:lnTo>
                  <a:lnTo>
                    <a:pt x="25474" y="18203"/>
                  </a:lnTo>
                  <a:lnTo>
                    <a:pt x="10439" y="35151"/>
                  </a:lnTo>
                  <a:lnTo>
                    <a:pt x="2197" y="57501"/>
                  </a:lnTo>
                  <a:lnTo>
                    <a:pt x="0" y="70012"/>
                  </a:lnTo>
                  <a:lnTo>
                    <a:pt x="3796" y="93272"/>
                  </a:lnTo>
                  <a:lnTo>
                    <a:pt x="8085" y="104388"/>
                  </a:lnTo>
                  <a:lnTo>
                    <a:pt x="22208" y="119858"/>
                  </a:lnTo>
                  <a:lnTo>
                    <a:pt x="30887" y="125621"/>
                  </a:lnTo>
                  <a:lnTo>
                    <a:pt x="40183" y="127124"/>
                  </a:lnTo>
                  <a:lnTo>
                    <a:pt x="59871" y="122554"/>
                  </a:lnTo>
                  <a:lnTo>
                    <a:pt x="67694" y="116890"/>
                  </a:lnTo>
                  <a:lnTo>
                    <a:pt x="79507" y="101238"/>
                  </a:lnTo>
                  <a:lnTo>
                    <a:pt x="89387" y="62378"/>
                  </a:lnTo>
                  <a:lnTo>
                    <a:pt x="92051" y="62735"/>
                  </a:lnTo>
                  <a:lnTo>
                    <a:pt x="129680" y="111692"/>
                  </a:lnTo>
                  <a:lnTo>
                    <a:pt x="143321" y="119985"/>
                  </a:lnTo>
                  <a:lnTo>
                    <a:pt x="164060" y="126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48642" y="510757"/>
              <a:ext cx="142917" cy="277560"/>
            </a:xfrm>
            <a:custGeom>
              <a:avLst/>
              <a:gdLst/>
              <a:ahLst/>
              <a:cxnLst/>
              <a:rect l="0" t="0" r="0" b="0"/>
              <a:pathLst>
                <a:path w="142917" h="277560">
                  <a:moveTo>
                    <a:pt x="0" y="99895"/>
                  </a:moveTo>
                  <a:lnTo>
                    <a:pt x="14654" y="158512"/>
                  </a:lnTo>
                  <a:lnTo>
                    <a:pt x="20962" y="211516"/>
                  </a:lnTo>
                  <a:lnTo>
                    <a:pt x="29955" y="273388"/>
                  </a:lnTo>
                  <a:lnTo>
                    <a:pt x="30499" y="277559"/>
                  </a:lnTo>
                  <a:lnTo>
                    <a:pt x="31102" y="269714"/>
                  </a:lnTo>
                  <a:lnTo>
                    <a:pt x="22478" y="209315"/>
                  </a:lnTo>
                  <a:lnTo>
                    <a:pt x="12932" y="155478"/>
                  </a:lnTo>
                  <a:lnTo>
                    <a:pt x="2901" y="99783"/>
                  </a:lnTo>
                  <a:lnTo>
                    <a:pt x="573" y="43721"/>
                  </a:lnTo>
                  <a:lnTo>
                    <a:pt x="6493" y="21897"/>
                  </a:lnTo>
                  <a:lnTo>
                    <a:pt x="11348" y="12801"/>
                  </a:lnTo>
                  <a:lnTo>
                    <a:pt x="19264" y="6738"/>
                  </a:lnTo>
                  <a:lnTo>
                    <a:pt x="40537" y="0"/>
                  </a:lnTo>
                  <a:lnTo>
                    <a:pt x="78821" y="1797"/>
                  </a:lnTo>
                  <a:lnTo>
                    <a:pt x="99762" y="9893"/>
                  </a:lnTo>
                  <a:lnTo>
                    <a:pt x="116868" y="22459"/>
                  </a:lnTo>
                  <a:lnTo>
                    <a:pt x="132270" y="39743"/>
                  </a:lnTo>
                  <a:lnTo>
                    <a:pt x="140674" y="62243"/>
                  </a:lnTo>
                  <a:lnTo>
                    <a:pt x="142916" y="74794"/>
                  </a:lnTo>
                  <a:lnTo>
                    <a:pt x="139167" y="94978"/>
                  </a:lnTo>
                  <a:lnTo>
                    <a:pt x="134893" y="103636"/>
                  </a:lnTo>
                  <a:lnTo>
                    <a:pt x="127363" y="109408"/>
                  </a:lnTo>
                  <a:lnTo>
                    <a:pt x="106519" y="115822"/>
                  </a:lnTo>
                  <a:lnTo>
                    <a:pt x="50710" y="111943"/>
                  </a:lnTo>
                  <a:lnTo>
                    <a:pt x="31585" y="110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2678" y="447160"/>
              <a:ext cx="205520" cy="202854"/>
            </a:xfrm>
            <a:custGeom>
              <a:avLst/>
              <a:gdLst/>
              <a:ahLst/>
              <a:cxnLst/>
              <a:rect l="0" t="0" r="0" b="0"/>
              <a:pathLst>
                <a:path w="205520" h="202854">
                  <a:moveTo>
                    <a:pt x="16006" y="79264"/>
                  </a:moveTo>
                  <a:lnTo>
                    <a:pt x="65558" y="93919"/>
                  </a:lnTo>
                  <a:lnTo>
                    <a:pt x="99318" y="92835"/>
                  </a:lnTo>
                  <a:lnTo>
                    <a:pt x="131548" y="85105"/>
                  </a:lnTo>
                  <a:lnTo>
                    <a:pt x="157735" y="69817"/>
                  </a:lnTo>
                  <a:lnTo>
                    <a:pt x="161964" y="61268"/>
                  </a:lnTo>
                  <a:lnTo>
                    <a:pt x="163544" y="39290"/>
                  </a:lnTo>
                  <a:lnTo>
                    <a:pt x="157228" y="20164"/>
                  </a:lnTo>
                  <a:lnTo>
                    <a:pt x="152268" y="11788"/>
                  </a:lnTo>
                  <a:lnTo>
                    <a:pt x="144282" y="6204"/>
                  </a:lnTo>
                  <a:lnTo>
                    <a:pt x="122930" y="0"/>
                  </a:lnTo>
                  <a:lnTo>
                    <a:pt x="90191" y="2096"/>
                  </a:lnTo>
                  <a:lnTo>
                    <a:pt x="48857" y="14455"/>
                  </a:lnTo>
                  <a:lnTo>
                    <a:pt x="24439" y="32895"/>
                  </a:lnTo>
                  <a:lnTo>
                    <a:pt x="9615" y="50467"/>
                  </a:lnTo>
                  <a:lnTo>
                    <a:pt x="1467" y="76214"/>
                  </a:lnTo>
                  <a:lnTo>
                    <a:pt x="0" y="120475"/>
                  </a:lnTo>
                  <a:lnTo>
                    <a:pt x="1826" y="134814"/>
                  </a:lnTo>
                  <a:lnTo>
                    <a:pt x="13213" y="156986"/>
                  </a:lnTo>
                  <a:lnTo>
                    <a:pt x="21163" y="166173"/>
                  </a:lnTo>
                  <a:lnTo>
                    <a:pt x="42474" y="179502"/>
                  </a:lnTo>
                  <a:lnTo>
                    <a:pt x="101899" y="200262"/>
                  </a:lnTo>
                  <a:lnTo>
                    <a:pt x="146091" y="202853"/>
                  </a:lnTo>
                  <a:lnTo>
                    <a:pt x="205519" y="1950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84117" y="94756"/>
            <a:ext cx="1247946" cy="631711"/>
            <a:chOff x="6984117" y="94756"/>
            <a:chExt cx="1247946" cy="631711"/>
          </a:xfrm>
        </p:grpSpPr>
        <p:sp>
          <p:nvSpPr>
            <p:cNvPr id="31" name="Freeform 30"/>
            <p:cNvSpPr/>
            <p:nvPr/>
          </p:nvSpPr>
          <p:spPr>
            <a:xfrm>
              <a:off x="6984117" y="115813"/>
              <a:ext cx="206848" cy="610654"/>
            </a:xfrm>
            <a:custGeom>
              <a:avLst/>
              <a:gdLst/>
              <a:ahLst/>
              <a:cxnLst/>
              <a:rect l="0" t="0" r="0" b="0"/>
              <a:pathLst>
                <a:path w="206848" h="610654">
                  <a:moveTo>
                    <a:pt x="206847" y="0"/>
                  </a:moveTo>
                  <a:lnTo>
                    <a:pt x="152732" y="45781"/>
                  </a:lnTo>
                  <a:lnTo>
                    <a:pt x="110943" y="88004"/>
                  </a:lnTo>
                  <a:lnTo>
                    <a:pt x="69395" y="146696"/>
                  </a:lnTo>
                  <a:lnTo>
                    <a:pt x="35975" y="190807"/>
                  </a:lnTo>
                  <a:lnTo>
                    <a:pt x="8841" y="253504"/>
                  </a:lnTo>
                  <a:lnTo>
                    <a:pt x="0" y="308689"/>
                  </a:lnTo>
                  <a:lnTo>
                    <a:pt x="2969" y="369494"/>
                  </a:lnTo>
                  <a:lnTo>
                    <a:pt x="11258" y="415196"/>
                  </a:lnTo>
                  <a:lnTo>
                    <a:pt x="40520" y="474724"/>
                  </a:lnTo>
                  <a:lnTo>
                    <a:pt x="70719" y="515096"/>
                  </a:lnTo>
                  <a:lnTo>
                    <a:pt x="133807" y="574048"/>
                  </a:lnTo>
                  <a:lnTo>
                    <a:pt x="193184" y="604215"/>
                  </a:lnTo>
                  <a:lnTo>
                    <a:pt x="206847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12062" y="336911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0"/>
                  </a:moveTo>
                  <a:lnTo>
                    <a:pt x="311113" y="16789"/>
                  </a:lnTo>
                  <a:lnTo>
                    <a:pt x="261027" y="20963"/>
                  </a:lnTo>
                  <a:lnTo>
                    <a:pt x="213172" y="29088"/>
                  </a:lnTo>
                  <a:lnTo>
                    <a:pt x="156749" y="37735"/>
                  </a:lnTo>
                  <a:lnTo>
                    <a:pt x="102466" y="41987"/>
                  </a:lnTo>
                  <a:lnTo>
                    <a:pt x="51677" y="4896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12062" y="463253"/>
              <a:ext cx="379027" cy="52644"/>
            </a:xfrm>
            <a:custGeom>
              <a:avLst/>
              <a:gdLst/>
              <a:ahLst/>
              <a:cxnLst/>
              <a:rect l="0" t="0" r="0" b="0"/>
              <a:pathLst>
                <a:path w="379027" h="52644">
                  <a:moveTo>
                    <a:pt x="379026" y="0"/>
                  </a:moveTo>
                  <a:lnTo>
                    <a:pt x="330095" y="11453"/>
                  </a:lnTo>
                  <a:lnTo>
                    <a:pt x="270965" y="19160"/>
                  </a:lnTo>
                  <a:lnTo>
                    <a:pt x="208471" y="29141"/>
                  </a:lnTo>
                  <a:lnTo>
                    <a:pt x="148414" y="36692"/>
                  </a:lnTo>
                  <a:lnTo>
                    <a:pt x="97527" y="40508"/>
                  </a:lnTo>
                  <a:lnTo>
                    <a:pt x="38675" y="4903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22591" y="213257"/>
              <a:ext cx="336913" cy="95405"/>
            </a:xfrm>
            <a:custGeom>
              <a:avLst/>
              <a:gdLst/>
              <a:ahLst/>
              <a:cxnLst/>
              <a:rect l="0" t="0" r="0" b="0"/>
              <a:pathLst>
                <a:path w="336913" h="95405">
                  <a:moveTo>
                    <a:pt x="0" y="39426"/>
                  </a:moveTo>
                  <a:lnTo>
                    <a:pt x="5588" y="56194"/>
                  </a:lnTo>
                  <a:lnTo>
                    <a:pt x="17691" y="70665"/>
                  </a:lnTo>
                  <a:lnTo>
                    <a:pt x="35939" y="83726"/>
                  </a:lnTo>
                  <a:lnTo>
                    <a:pt x="59646" y="93430"/>
                  </a:lnTo>
                  <a:lnTo>
                    <a:pt x="82661" y="95404"/>
                  </a:lnTo>
                  <a:lnTo>
                    <a:pt x="104589" y="91211"/>
                  </a:lnTo>
                  <a:lnTo>
                    <a:pt x="135494" y="75697"/>
                  </a:lnTo>
                  <a:lnTo>
                    <a:pt x="196341" y="21788"/>
                  </a:lnTo>
                  <a:lnTo>
                    <a:pt x="223121" y="6384"/>
                  </a:lnTo>
                  <a:lnTo>
                    <a:pt x="258872" y="0"/>
                  </a:lnTo>
                  <a:lnTo>
                    <a:pt x="282341" y="4746"/>
                  </a:lnTo>
                  <a:lnTo>
                    <a:pt x="336912" y="288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01658" y="94756"/>
              <a:ext cx="230405" cy="621182"/>
            </a:xfrm>
            <a:custGeom>
              <a:avLst/>
              <a:gdLst/>
              <a:ahLst/>
              <a:cxnLst/>
              <a:rect l="0" t="0" r="0" b="0"/>
              <a:pathLst>
                <a:path w="230405" h="621182">
                  <a:moveTo>
                    <a:pt x="0" y="0"/>
                  </a:moveTo>
                  <a:lnTo>
                    <a:pt x="17981" y="15641"/>
                  </a:lnTo>
                  <a:lnTo>
                    <a:pt x="54114" y="37448"/>
                  </a:lnTo>
                  <a:lnTo>
                    <a:pt x="115943" y="95271"/>
                  </a:lnTo>
                  <a:lnTo>
                    <a:pt x="167303" y="157042"/>
                  </a:lnTo>
                  <a:lnTo>
                    <a:pt x="191641" y="205368"/>
                  </a:lnTo>
                  <a:lnTo>
                    <a:pt x="212500" y="255562"/>
                  </a:lnTo>
                  <a:lnTo>
                    <a:pt x="227502" y="318157"/>
                  </a:lnTo>
                  <a:lnTo>
                    <a:pt x="230404" y="369179"/>
                  </a:lnTo>
                  <a:lnTo>
                    <a:pt x="228145" y="418222"/>
                  </a:lnTo>
                  <a:lnTo>
                    <a:pt x="216901" y="471126"/>
                  </a:lnTo>
                  <a:lnTo>
                    <a:pt x="181817" y="533244"/>
                  </a:lnTo>
                  <a:lnTo>
                    <a:pt x="134732" y="590734"/>
                  </a:lnTo>
                  <a:lnTo>
                    <a:pt x="115813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9025" y="1686161"/>
            <a:ext cx="2116229" cy="609052"/>
            <a:chOff x="379025" y="1686161"/>
            <a:chExt cx="2116229" cy="609052"/>
          </a:xfrm>
        </p:grpSpPr>
        <p:sp>
          <p:nvSpPr>
            <p:cNvPr id="37" name="Freeform 36"/>
            <p:cNvSpPr/>
            <p:nvPr/>
          </p:nvSpPr>
          <p:spPr>
            <a:xfrm>
              <a:off x="547481" y="1758259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4940" y="16767"/>
                  </a:lnTo>
                  <a:lnTo>
                    <a:pt x="5315" y="34358"/>
                  </a:lnTo>
                  <a:lnTo>
                    <a:pt x="9842" y="94168"/>
                  </a:lnTo>
                  <a:lnTo>
                    <a:pt x="10393" y="156078"/>
                  </a:lnTo>
                  <a:lnTo>
                    <a:pt x="10502" y="213714"/>
                  </a:lnTo>
                  <a:lnTo>
                    <a:pt x="9354" y="2689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9025" y="1686161"/>
              <a:ext cx="374798" cy="272140"/>
            </a:xfrm>
            <a:custGeom>
              <a:avLst/>
              <a:gdLst/>
              <a:ahLst/>
              <a:cxnLst/>
              <a:rect l="0" t="0" r="0" b="0"/>
              <a:pathLst>
                <a:path w="374798" h="272140">
                  <a:moveTo>
                    <a:pt x="0" y="72098"/>
                  </a:moveTo>
                  <a:lnTo>
                    <a:pt x="5590" y="55330"/>
                  </a:lnTo>
                  <a:lnTo>
                    <a:pt x="17692" y="43978"/>
                  </a:lnTo>
                  <a:lnTo>
                    <a:pt x="77448" y="16640"/>
                  </a:lnTo>
                  <a:lnTo>
                    <a:pt x="103442" y="6506"/>
                  </a:lnTo>
                  <a:lnTo>
                    <a:pt x="158257" y="0"/>
                  </a:lnTo>
                  <a:lnTo>
                    <a:pt x="214145" y="4304"/>
                  </a:lnTo>
                  <a:lnTo>
                    <a:pt x="269075" y="16419"/>
                  </a:lnTo>
                  <a:lnTo>
                    <a:pt x="302774" y="27784"/>
                  </a:lnTo>
                  <a:lnTo>
                    <a:pt x="343133" y="58694"/>
                  </a:lnTo>
                  <a:lnTo>
                    <a:pt x="364752" y="90483"/>
                  </a:lnTo>
                  <a:lnTo>
                    <a:pt x="374797" y="135127"/>
                  </a:lnTo>
                  <a:lnTo>
                    <a:pt x="370907" y="162112"/>
                  </a:lnTo>
                  <a:lnTo>
                    <a:pt x="355564" y="193915"/>
                  </a:lnTo>
                  <a:lnTo>
                    <a:pt x="329418" y="225622"/>
                  </a:lnTo>
                  <a:lnTo>
                    <a:pt x="303106" y="241718"/>
                  </a:lnTo>
                  <a:lnTo>
                    <a:pt x="241961" y="264914"/>
                  </a:lnTo>
                  <a:lnTo>
                    <a:pt x="200042" y="272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9456" y="1955355"/>
              <a:ext cx="191608" cy="149340"/>
            </a:xfrm>
            <a:custGeom>
              <a:avLst/>
              <a:gdLst/>
              <a:ahLst/>
              <a:cxnLst/>
              <a:rect l="0" t="0" r="0" b="0"/>
              <a:pathLst>
                <a:path w="191608" h="149340">
                  <a:moveTo>
                    <a:pt x="122295" y="24002"/>
                  </a:moveTo>
                  <a:lnTo>
                    <a:pt x="104314" y="8361"/>
                  </a:lnTo>
                  <a:lnTo>
                    <a:pt x="87397" y="283"/>
                  </a:lnTo>
                  <a:lnTo>
                    <a:pt x="77973" y="0"/>
                  </a:lnTo>
                  <a:lnTo>
                    <a:pt x="58143" y="5926"/>
                  </a:lnTo>
                  <a:lnTo>
                    <a:pt x="40750" y="19478"/>
                  </a:lnTo>
                  <a:lnTo>
                    <a:pt x="10521" y="51184"/>
                  </a:lnTo>
                  <a:lnTo>
                    <a:pt x="2428" y="71958"/>
                  </a:lnTo>
                  <a:lnTo>
                    <a:pt x="0" y="95619"/>
                  </a:lnTo>
                  <a:lnTo>
                    <a:pt x="2821" y="117833"/>
                  </a:lnTo>
                  <a:lnTo>
                    <a:pt x="7551" y="126330"/>
                  </a:lnTo>
                  <a:lnTo>
                    <a:pt x="22164" y="138891"/>
                  </a:lnTo>
                  <a:lnTo>
                    <a:pt x="43477" y="145254"/>
                  </a:lnTo>
                  <a:lnTo>
                    <a:pt x="95288" y="149339"/>
                  </a:lnTo>
                  <a:lnTo>
                    <a:pt x="131060" y="144457"/>
                  </a:lnTo>
                  <a:lnTo>
                    <a:pt x="158297" y="130012"/>
                  </a:lnTo>
                  <a:lnTo>
                    <a:pt x="181185" y="110915"/>
                  </a:lnTo>
                  <a:lnTo>
                    <a:pt x="189413" y="91096"/>
                  </a:lnTo>
                  <a:lnTo>
                    <a:pt x="191607" y="79260"/>
                  </a:lnTo>
                  <a:lnTo>
                    <a:pt x="187805" y="59870"/>
                  </a:lnTo>
                  <a:lnTo>
                    <a:pt x="183516" y="51423"/>
                  </a:lnTo>
                  <a:lnTo>
                    <a:pt x="169391" y="38919"/>
                  </a:lnTo>
                  <a:lnTo>
                    <a:pt x="143352" y="24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00335" y="1716145"/>
              <a:ext cx="10401" cy="400083"/>
            </a:xfrm>
            <a:custGeom>
              <a:avLst/>
              <a:gdLst/>
              <a:ahLst/>
              <a:cxnLst/>
              <a:rect l="0" t="0" r="0" b="0"/>
              <a:pathLst>
                <a:path w="10401" h="400083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5499" y="196816"/>
                  </a:lnTo>
                  <a:lnTo>
                    <a:pt x="8948" y="249258"/>
                  </a:lnTo>
                  <a:lnTo>
                    <a:pt x="4048" y="303740"/>
                  </a:lnTo>
                  <a:lnTo>
                    <a:pt x="8799" y="358348"/>
                  </a:lnTo>
                  <a:lnTo>
                    <a:pt x="1040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94963" y="1989886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6" y="24046"/>
                  </a:lnTo>
                  <a:lnTo>
                    <a:pt x="26364" y="44299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42321" y="1958300"/>
              <a:ext cx="200042" cy="326384"/>
            </a:xfrm>
            <a:custGeom>
              <a:avLst/>
              <a:gdLst/>
              <a:ahLst/>
              <a:cxnLst/>
              <a:rect l="0" t="0" r="0" b="0"/>
              <a:pathLst>
                <a:path w="200042" h="326384">
                  <a:moveTo>
                    <a:pt x="200041" y="0"/>
                  </a:moveTo>
                  <a:lnTo>
                    <a:pt x="150543" y="55087"/>
                  </a:lnTo>
                  <a:lnTo>
                    <a:pt x="104312" y="117060"/>
                  </a:lnTo>
                  <a:lnTo>
                    <a:pt x="68568" y="172212"/>
                  </a:lnTo>
                  <a:lnTo>
                    <a:pt x="43287" y="230735"/>
                  </a:lnTo>
                  <a:lnTo>
                    <a:pt x="17485" y="28415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13017" y="1935209"/>
              <a:ext cx="211493" cy="360004"/>
            </a:xfrm>
            <a:custGeom>
              <a:avLst/>
              <a:gdLst/>
              <a:ahLst/>
              <a:cxnLst/>
              <a:rect l="0" t="0" r="0" b="0"/>
              <a:pathLst>
                <a:path w="211493" h="360004">
                  <a:moveTo>
                    <a:pt x="129387" y="75734"/>
                  </a:moveTo>
                  <a:lnTo>
                    <a:pt x="134976" y="58966"/>
                  </a:lnTo>
                  <a:lnTo>
                    <a:pt x="132863" y="26182"/>
                  </a:lnTo>
                  <a:lnTo>
                    <a:pt x="128194" y="16963"/>
                  </a:lnTo>
                  <a:lnTo>
                    <a:pt x="113649" y="3600"/>
                  </a:lnTo>
                  <a:lnTo>
                    <a:pt x="92366" y="0"/>
                  </a:lnTo>
                  <a:lnTo>
                    <a:pt x="69649" y="3470"/>
                  </a:lnTo>
                  <a:lnTo>
                    <a:pt x="43706" y="18577"/>
                  </a:lnTo>
                  <a:lnTo>
                    <a:pt x="28526" y="31224"/>
                  </a:lnTo>
                  <a:lnTo>
                    <a:pt x="12414" y="57086"/>
                  </a:lnTo>
                  <a:lnTo>
                    <a:pt x="232" y="86976"/>
                  </a:lnTo>
                  <a:lnTo>
                    <a:pt x="0" y="97267"/>
                  </a:lnTo>
                  <a:lnTo>
                    <a:pt x="5981" y="118059"/>
                  </a:lnTo>
                  <a:lnTo>
                    <a:pt x="22677" y="135879"/>
                  </a:lnTo>
                  <a:lnTo>
                    <a:pt x="33680" y="143907"/>
                  </a:lnTo>
                  <a:lnTo>
                    <a:pt x="55265" y="149706"/>
                  </a:lnTo>
                  <a:lnTo>
                    <a:pt x="65934" y="149615"/>
                  </a:lnTo>
                  <a:lnTo>
                    <a:pt x="84028" y="143275"/>
                  </a:lnTo>
                  <a:lnTo>
                    <a:pt x="136216" y="99940"/>
                  </a:lnTo>
                  <a:lnTo>
                    <a:pt x="142128" y="98890"/>
                  </a:lnTo>
                  <a:lnTo>
                    <a:pt x="147240" y="101700"/>
                  </a:lnTo>
                  <a:lnTo>
                    <a:pt x="169438" y="137015"/>
                  </a:lnTo>
                  <a:lnTo>
                    <a:pt x="187947" y="189051"/>
                  </a:lnTo>
                  <a:lnTo>
                    <a:pt x="202869" y="244390"/>
                  </a:lnTo>
                  <a:lnTo>
                    <a:pt x="211492" y="300381"/>
                  </a:lnTo>
                  <a:lnTo>
                    <a:pt x="208690" y="312066"/>
                  </a:lnTo>
                  <a:lnTo>
                    <a:pt x="196218" y="331289"/>
                  </a:lnTo>
                  <a:lnTo>
                    <a:pt x="169466" y="349675"/>
                  </a:lnTo>
                  <a:lnTo>
                    <a:pt x="133723" y="356943"/>
                  </a:lnTo>
                  <a:lnTo>
                    <a:pt x="78554" y="359399"/>
                  </a:lnTo>
                  <a:lnTo>
                    <a:pt x="25022" y="359884"/>
                  </a:lnTo>
                  <a:lnTo>
                    <a:pt x="3045" y="360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65276" y="1937243"/>
              <a:ext cx="137590" cy="191957"/>
            </a:xfrm>
            <a:custGeom>
              <a:avLst/>
              <a:gdLst/>
              <a:ahLst/>
              <a:cxnLst/>
              <a:rect l="0" t="0" r="0" b="0"/>
              <a:pathLst>
                <a:path w="137590" h="191957">
                  <a:moveTo>
                    <a:pt x="56112" y="0"/>
                  </a:moveTo>
                  <a:lnTo>
                    <a:pt x="35869" y="43963"/>
                  </a:lnTo>
                  <a:lnTo>
                    <a:pt x="1803" y="105448"/>
                  </a:lnTo>
                  <a:lnTo>
                    <a:pt x="0" y="126414"/>
                  </a:lnTo>
                  <a:lnTo>
                    <a:pt x="8373" y="168470"/>
                  </a:lnTo>
                  <a:lnTo>
                    <a:pt x="14928" y="176654"/>
                  </a:lnTo>
                  <a:lnTo>
                    <a:pt x="34688" y="188867"/>
                  </a:lnTo>
                  <a:lnTo>
                    <a:pt x="55949" y="191956"/>
                  </a:lnTo>
                  <a:lnTo>
                    <a:pt x="75927" y="188259"/>
                  </a:lnTo>
                  <a:lnTo>
                    <a:pt x="92605" y="178817"/>
                  </a:lnTo>
                  <a:lnTo>
                    <a:pt x="115148" y="154758"/>
                  </a:lnTo>
                  <a:lnTo>
                    <a:pt x="131056" y="119814"/>
                  </a:lnTo>
                  <a:lnTo>
                    <a:pt x="137589" y="74235"/>
                  </a:lnTo>
                  <a:lnTo>
                    <a:pt x="132878" y="50151"/>
                  </a:lnTo>
                  <a:lnTo>
                    <a:pt x="117072" y="23438"/>
                  </a:lnTo>
                  <a:lnTo>
                    <a:pt x="105432" y="10417"/>
                  </a:lnTo>
                  <a:lnTo>
                    <a:pt x="876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89844" y="1921100"/>
              <a:ext cx="210571" cy="216186"/>
            </a:xfrm>
            <a:custGeom>
              <a:avLst/>
              <a:gdLst/>
              <a:ahLst/>
              <a:cxnLst/>
              <a:rect l="0" t="0" r="0" b="0"/>
              <a:pathLst>
                <a:path w="210571" h="216186">
                  <a:moveTo>
                    <a:pt x="0" y="58257"/>
                  </a:moveTo>
                  <a:lnTo>
                    <a:pt x="3120" y="100949"/>
                  </a:lnTo>
                  <a:lnTo>
                    <a:pt x="15619" y="146071"/>
                  </a:lnTo>
                  <a:lnTo>
                    <a:pt x="13571" y="140569"/>
                  </a:lnTo>
                  <a:lnTo>
                    <a:pt x="10929" y="87280"/>
                  </a:lnTo>
                  <a:lnTo>
                    <a:pt x="13046" y="61797"/>
                  </a:lnTo>
                  <a:lnTo>
                    <a:pt x="21786" y="38773"/>
                  </a:lnTo>
                  <a:lnTo>
                    <a:pt x="45450" y="11670"/>
                  </a:lnTo>
                  <a:lnTo>
                    <a:pt x="67773" y="2457"/>
                  </a:lnTo>
                  <a:lnTo>
                    <a:pt x="80277" y="0"/>
                  </a:lnTo>
                  <a:lnTo>
                    <a:pt x="100410" y="3509"/>
                  </a:lnTo>
                  <a:lnTo>
                    <a:pt x="124897" y="18639"/>
                  </a:lnTo>
                  <a:lnTo>
                    <a:pt x="167313" y="52737"/>
                  </a:lnTo>
                  <a:lnTo>
                    <a:pt x="187901" y="90832"/>
                  </a:lnTo>
                  <a:lnTo>
                    <a:pt x="205678" y="151021"/>
                  </a:lnTo>
                  <a:lnTo>
                    <a:pt x="209604" y="196597"/>
                  </a:lnTo>
                  <a:lnTo>
                    <a:pt x="210570" y="216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3782" y="2194475"/>
              <a:ext cx="1516105" cy="16510"/>
            </a:xfrm>
            <a:custGeom>
              <a:avLst/>
              <a:gdLst/>
              <a:ahLst/>
              <a:cxnLst/>
              <a:rect l="0" t="0" r="0" b="0"/>
              <a:pathLst>
                <a:path w="1516105" h="16510">
                  <a:moveTo>
                    <a:pt x="1516104" y="16509"/>
                  </a:moveTo>
                  <a:lnTo>
                    <a:pt x="1478626" y="8176"/>
                  </a:lnTo>
                  <a:lnTo>
                    <a:pt x="1421613" y="6414"/>
                  </a:lnTo>
                  <a:lnTo>
                    <a:pt x="1361261" y="0"/>
                  </a:lnTo>
                  <a:lnTo>
                    <a:pt x="1312557" y="3689"/>
                  </a:lnTo>
                  <a:lnTo>
                    <a:pt x="1250466" y="5528"/>
                  </a:lnTo>
                  <a:lnTo>
                    <a:pt x="1199530" y="5846"/>
                  </a:lnTo>
                  <a:lnTo>
                    <a:pt x="1144274" y="5941"/>
                  </a:lnTo>
                  <a:lnTo>
                    <a:pt x="1086567" y="9088"/>
                  </a:lnTo>
                  <a:lnTo>
                    <a:pt x="1032424" y="14310"/>
                  </a:lnTo>
                  <a:lnTo>
                    <a:pt x="979337" y="15858"/>
                  </a:lnTo>
                  <a:lnTo>
                    <a:pt x="926563" y="16316"/>
                  </a:lnTo>
                  <a:lnTo>
                    <a:pt x="870762" y="16452"/>
                  </a:lnTo>
                  <a:lnTo>
                    <a:pt x="809775" y="16492"/>
                  </a:lnTo>
                  <a:lnTo>
                    <a:pt x="750370" y="16504"/>
                  </a:lnTo>
                  <a:lnTo>
                    <a:pt x="689074" y="10919"/>
                  </a:lnTo>
                  <a:lnTo>
                    <a:pt x="628700" y="8126"/>
                  </a:lnTo>
                  <a:lnTo>
                    <a:pt x="574313" y="14507"/>
                  </a:lnTo>
                  <a:lnTo>
                    <a:pt x="521897" y="15916"/>
                  </a:lnTo>
                  <a:lnTo>
                    <a:pt x="465032" y="16333"/>
                  </a:lnTo>
                  <a:lnTo>
                    <a:pt x="411138" y="16457"/>
                  </a:lnTo>
                  <a:lnTo>
                    <a:pt x="358125" y="16494"/>
                  </a:lnTo>
                  <a:lnTo>
                    <a:pt x="305373" y="16505"/>
                  </a:lnTo>
                  <a:lnTo>
                    <a:pt x="249578" y="16508"/>
                  </a:lnTo>
                  <a:lnTo>
                    <a:pt x="188593" y="16509"/>
                  </a:lnTo>
                  <a:lnTo>
                    <a:pt x="129189" y="16509"/>
                  </a:lnTo>
                  <a:lnTo>
                    <a:pt x="77662" y="16509"/>
                  </a:lnTo>
                  <a:lnTo>
                    <a:pt x="35879" y="16509"/>
                  </a:lnTo>
                  <a:lnTo>
                    <a:pt x="0" y="16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68911" y="201094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884808" y="1708287"/>
            <a:ext cx="315856" cy="502698"/>
            <a:chOff x="2884808" y="1708287"/>
            <a:chExt cx="315856" cy="502698"/>
          </a:xfrm>
        </p:grpSpPr>
        <p:sp>
          <p:nvSpPr>
            <p:cNvPr id="49" name="Freeform 48"/>
            <p:cNvSpPr/>
            <p:nvPr/>
          </p:nvSpPr>
          <p:spPr>
            <a:xfrm>
              <a:off x="2884808" y="1708287"/>
              <a:ext cx="315856" cy="502698"/>
            </a:xfrm>
            <a:custGeom>
              <a:avLst/>
              <a:gdLst/>
              <a:ahLst/>
              <a:cxnLst/>
              <a:rect l="0" t="0" r="0" b="0"/>
              <a:pathLst>
                <a:path w="315856" h="502698">
                  <a:moveTo>
                    <a:pt x="0" y="502697"/>
                  </a:moveTo>
                  <a:lnTo>
                    <a:pt x="5589" y="444080"/>
                  </a:lnTo>
                  <a:lnTo>
                    <a:pt x="17958" y="382671"/>
                  </a:lnTo>
                  <a:lnTo>
                    <a:pt x="28547" y="324267"/>
                  </a:lnTo>
                  <a:lnTo>
                    <a:pt x="36574" y="262081"/>
                  </a:lnTo>
                  <a:lnTo>
                    <a:pt x="49425" y="203047"/>
                  </a:lnTo>
                  <a:lnTo>
                    <a:pt x="66719" y="139886"/>
                  </a:lnTo>
                  <a:lnTo>
                    <a:pt x="80726" y="85973"/>
                  </a:lnTo>
                  <a:lnTo>
                    <a:pt x="98267" y="29496"/>
                  </a:lnTo>
                  <a:lnTo>
                    <a:pt x="114384" y="3091"/>
                  </a:lnTo>
                  <a:lnTo>
                    <a:pt x="120709" y="0"/>
                  </a:lnTo>
                  <a:lnTo>
                    <a:pt x="127266" y="280"/>
                  </a:lnTo>
                  <a:lnTo>
                    <a:pt x="133977" y="2806"/>
                  </a:lnTo>
                  <a:lnTo>
                    <a:pt x="154601" y="23128"/>
                  </a:lnTo>
                  <a:lnTo>
                    <a:pt x="186418" y="79986"/>
                  </a:lnTo>
                  <a:lnTo>
                    <a:pt x="206653" y="133993"/>
                  </a:lnTo>
                  <a:lnTo>
                    <a:pt x="221018" y="182512"/>
                  </a:lnTo>
                  <a:lnTo>
                    <a:pt x="235120" y="236549"/>
                  </a:lnTo>
                  <a:lnTo>
                    <a:pt x="252682" y="291740"/>
                  </a:lnTo>
                  <a:lnTo>
                    <a:pt x="270231" y="348228"/>
                  </a:lnTo>
                  <a:lnTo>
                    <a:pt x="281930" y="399217"/>
                  </a:lnTo>
                  <a:lnTo>
                    <a:pt x="303131" y="456434"/>
                  </a:lnTo>
                  <a:lnTo>
                    <a:pt x="315855" y="502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58507" y="2063585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5897" y="0"/>
                  </a:lnTo>
                  <a:lnTo>
                    <a:pt x="90951" y="0"/>
                  </a:lnTo>
                  <a:lnTo>
                    <a:pt x="373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654938" y="1705616"/>
            <a:ext cx="5529235" cy="758053"/>
            <a:chOff x="3654938" y="1705616"/>
            <a:chExt cx="5529235" cy="758053"/>
          </a:xfrm>
        </p:grpSpPr>
        <p:sp>
          <p:nvSpPr>
            <p:cNvPr id="52" name="Freeform 51"/>
            <p:cNvSpPr/>
            <p:nvPr/>
          </p:nvSpPr>
          <p:spPr>
            <a:xfrm>
              <a:off x="3654938" y="1918517"/>
              <a:ext cx="187964" cy="264128"/>
            </a:xfrm>
            <a:custGeom>
              <a:avLst/>
              <a:gdLst/>
              <a:ahLst/>
              <a:cxnLst/>
              <a:rect l="0" t="0" r="0" b="0"/>
              <a:pathLst>
                <a:path w="187964" h="264128">
                  <a:moveTo>
                    <a:pt x="166906" y="29255"/>
                  </a:moveTo>
                  <a:lnTo>
                    <a:pt x="148925" y="13614"/>
                  </a:lnTo>
                  <a:lnTo>
                    <a:pt x="132009" y="5535"/>
                  </a:lnTo>
                  <a:lnTo>
                    <a:pt x="97165" y="0"/>
                  </a:lnTo>
                  <a:lnTo>
                    <a:pt x="62794" y="3949"/>
                  </a:lnTo>
                  <a:lnTo>
                    <a:pt x="44205" y="12548"/>
                  </a:lnTo>
                  <a:lnTo>
                    <a:pt x="35972" y="18117"/>
                  </a:lnTo>
                  <a:lnTo>
                    <a:pt x="23706" y="33663"/>
                  </a:lnTo>
                  <a:lnTo>
                    <a:pt x="6298" y="72239"/>
                  </a:lnTo>
                  <a:lnTo>
                    <a:pt x="0" y="123230"/>
                  </a:lnTo>
                  <a:lnTo>
                    <a:pt x="1876" y="182175"/>
                  </a:lnTo>
                  <a:lnTo>
                    <a:pt x="8162" y="204844"/>
                  </a:lnTo>
                  <a:lnTo>
                    <a:pt x="31261" y="238461"/>
                  </a:lnTo>
                  <a:lnTo>
                    <a:pt x="45788" y="252087"/>
                  </a:lnTo>
                  <a:lnTo>
                    <a:pt x="63943" y="262042"/>
                  </a:lnTo>
                  <a:lnTo>
                    <a:pt x="83710" y="264127"/>
                  </a:lnTo>
                  <a:lnTo>
                    <a:pt x="124996" y="255933"/>
                  </a:lnTo>
                  <a:lnTo>
                    <a:pt x="171223" y="231302"/>
                  </a:lnTo>
                  <a:lnTo>
                    <a:pt x="187963" y="218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27129" y="1705616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64316"/>
                  </a:lnTo>
                  <a:lnTo>
                    <a:pt x="7261" y="221710"/>
                  </a:lnTo>
                  <a:lnTo>
                    <a:pt x="9560" y="275872"/>
                  </a:lnTo>
                  <a:lnTo>
                    <a:pt x="10242" y="328315"/>
                  </a:lnTo>
                  <a:lnTo>
                    <a:pt x="7352" y="38543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27129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50899" y="1965810"/>
              <a:ext cx="189289" cy="178532"/>
            </a:xfrm>
            <a:custGeom>
              <a:avLst/>
              <a:gdLst/>
              <a:ahLst/>
              <a:cxnLst/>
              <a:rect l="0" t="0" r="0" b="0"/>
              <a:pathLst>
                <a:path w="189289" h="178532">
                  <a:moveTo>
                    <a:pt x="107857" y="13547"/>
                  </a:moveTo>
                  <a:lnTo>
                    <a:pt x="96679" y="2369"/>
                  </a:lnTo>
                  <a:lnTo>
                    <a:pt x="75593" y="0"/>
                  </a:lnTo>
                  <a:lnTo>
                    <a:pt x="50234" y="4017"/>
                  </a:lnTo>
                  <a:lnTo>
                    <a:pt x="31164" y="13601"/>
                  </a:lnTo>
                  <a:lnTo>
                    <a:pt x="18009" y="28779"/>
                  </a:lnTo>
                  <a:lnTo>
                    <a:pt x="32" y="72708"/>
                  </a:lnTo>
                  <a:lnTo>
                    <a:pt x="0" y="112705"/>
                  </a:lnTo>
                  <a:lnTo>
                    <a:pt x="12988" y="148602"/>
                  </a:lnTo>
                  <a:lnTo>
                    <a:pt x="28258" y="164428"/>
                  </a:lnTo>
                  <a:lnTo>
                    <a:pt x="37244" y="170287"/>
                  </a:lnTo>
                  <a:lnTo>
                    <a:pt x="72247" y="178531"/>
                  </a:lnTo>
                  <a:lnTo>
                    <a:pt x="112254" y="175385"/>
                  </a:lnTo>
                  <a:lnTo>
                    <a:pt x="133598" y="166973"/>
                  </a:lnTo>
                  <a:lnTo>
                    <a:pt x="166364" y="142509"/>
                  </a:lnTo>
                  <a:lnTo>
                    <a:pt x="182644" y="116489"/>
                  </a:lnTo>
                  <a:lnTo>
                    <a:pt x="189288" y="80963"/>
                  </a:lnTo>
                  <a:lnTo>
                    <a:pt x="185667" y="46391"/>
                  </a:lnTo>
                  <a:lnTo>
                    <a:pt x="174025" y="27754"/>
                  </a:lnTo>
                  <a:lnTo>
                    <a:pt x="158322" y="14012"/>
                  </a:lnTo>
                  <a:lnTo>
                    <a:pt x="128914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37741" y="1952711"/>
              <a:ext cx="164103" cy="215108"/>
            </a:xfrm>
            <a:custGeom>
              <a:avLst/>
              <a:gdLst/>
              <a:ahLst/>
              <a:cxnLst/>
              <a:rect l="0" t="0" r="0" b="0"/>
              <a:pathLst>
                <a:path w="164103" h="215108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52277" y="14478"/>
                  </a:lnTo>
                  <a:lnTo>
                    <a:pt x="13575" y="38237"/>
                  </a:lnTo>
                  <a:lnTo>
                    <a:pt x="5541" y="44902"/>
                  </a:lnTo>
                  <a:lnTo>
                    <a:pt x="2524" y="52855"/>
                  </a:lnTo>
                  <a:lnTo>
                    <a:pt x="2852" y="61666"/>
                  </a:lnTo>
                  <a:lnTo>
                    <a:pt x="5411" y="71050"/>
                  </a:lnTo>
                  <a:lnTo>
                    <a:pt x="12965" y="77305"/>
                  </a:lnTo>
                  <a:lnTo>
                    <a:pt x="72171" y="99348"/>
                  </a:lnTo>
                  <a:lnTo>
                    <a:pt x="131147" y="130106"/>
                  </a:lnTo>
                  <a:lnTo>
                    <a:pt x="153761" y="149978"/>
                  </a:lnTo>
                  <a:lnTo>
                    <a:pt x="161925" y="169977"/>
                  </a:lnTo>
                  <a:lnTo>
                    <a:pt x="164102" y="181862"/>
                  </a:lnTo>
                  <a:lnTo>
                    <a:pt x="162044" y="190955"/>
                  </a:lnTo>
                  <a:lnTo>
                    <a:pt x="157162" y="198186"/>
                  </a:lnTo>
                  <a:lnTo>
                    <a:pt x="150398" y="204177"/>
                  </a:lnTo>
                  <a:lnTo>
                    <a:pt x="127285" y="210834"/>
                  </a:lnTo>
                  <a:lnTo>
                    <a:pt x="64787" y="215107"/>
                  </a:lnTo>
                  <a:lnTo>
                    <a:pt x="24655" y="210258"/>
                  </a:lnTo>
                  <a:lnTo>
                    <a:pt x="10957" y="204568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55766" y="1980698"/>
              <a:ext cx="182711" cy="181337"/>
            </a:xfrm>
            <a:custGeom>
              <a:avLst/>
              <a:gdLst/>
              <a:ahLst/>
              <a:cxnLst/>
              <a:rect l="0" t="0" r="0" b="0"/>
              <a:pathLst>
                <a:path w="182711" h="181337">
                  <a:moveTo>
                    <a:pt x="3073" y="93416"/>
                  </a:moveTo>
                  <a:lnTo>
                    <a:pt x="45765" y="90296"/>
                  </a:lnTo>
                  <a:lnTo>
                    <a:pt x="105141" y="82693"/>
                  </a:lnTo>
                  <a:lnTo>
                    <a:pt x="138991" y="73601"/>
                  </a:lnTo>
                  <a:lnTo>
                    <a:pt x="160577" y="62772"/>
                  </a:lnTo>
                  <a:lnTo>
                    <a:pt x="175630" y="47041"/>
                  </a:lnTo>
                  <a:lnTo>
                    <a:pt x="181282" y="37933"/>
                  </a:lnTo>
                  <a:lnTo>
                    <a:pt x="182710" y="29521"/>
                  </a:lnTo>
                  <a:lnTo>
                    <a:pt x="181323" y="21573"/>
                  </a:lnTo>
                  <a:lnTo>
                    <a:pt x="178058" y="13935"/>
                  </a:lnTo>
                  <a:lnTo>
                    <a:pt x="171202" y="8843"/>
                  </a:lnTo>
                  <a:lnTo>
                    <a:pt x="151107" y="3185"/>
                  </a:lnTo>
                  <a:lnTo>
                    <a:pt x="113485" y="0"/>
                  </a:lnTo>
                  <a:lnTo>
                    <a:pt x="89580" y="5494"/>
                  </a:lnTo>
                  <a:lnTo>
                    <a:pt x="36128" y="34654"/>
                  </a:lnTo>
                  <a:lnTo>
                    <a:pt x="19324" y="48192"/>
                  </a:lnTo>
                  <a:lnTo>
                    <a:pt x="2299" y="74557"/>
                  </a:lnTo>
                  <a:lnTo>
                    <a:pt x="0" y="97512"/>
                  </a:lnTo>
                  <a:lnTo>
                    <a:pt x="4047" y="122142"/>
                  </a:lnTo>
                  <a:lnTo>
                    <a:pt x="13644" y="144787"/>
                  </a:lnTo>
                  <a:lnTo>
                    <a:pt x="31948" y="160311"/>
                  </a:lnTo>
                  <a:lnTo>
                    <a:pt x="76237" y="179809"/>
                  </a:lnTo>
                  <a:lnTo>
                    <a:pt x="100711" y="181336"/>
                  </a:lnTo>
                  <a:lnTo>
                    <a:pt x="139943" y="177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97067" y="1774813"/>
              <a:ext cx="182913" cy="399823"/>
            </a:xfrm>
            <a:custGeom>
              <a:avLst/>
              <a:gdLst/>
              <a:ahLst/>
              <a:cxnLst/>
              <a:rect l="0" t="0" r="0" b="0"/>
              <a:pathLst>
                <a:path w="182913" h="399823">
                  <a:moveTo>
                    <a:pt x="140798" y="299301"/>
                  </a:moveTo>
                  <a:lnTo>
                    <a:pt x="131223" y="275254"/>
                  </a:lnTo>
                  <a:lnTo>
                    <a:pt x="120555" y="260927"/>
                  </a:lnTo>
                  <a:lnTo>
                    <a:pt x="101775" y="253000"/>
                  </a:lnTo>
                  <a:lnTo>
                    <a:pt x="79001" y="250646"/>
                  </a:lnTo>
                  <a:lnTo>
                    <a:pt x="57180" y="253500"/>
                  </a:lnTo>
                  <a:lnTo>
                    <a:pt x="38904" y="264907"/>
                  </a:lnTo>
                  <a:lnTo>
                    <a:pt x="24152" y="281675"/>
                  </a:lnTo>
                  <a:lnTo>
                    <a:pt x="1233" y="331338"/>
                  </a:lnTo>
                  <a:lnTo>
                    <a:pt x="0" y="352144"/>
                  </a:lnTo>
                  <a:lnTo>
                    <a:pt x="1309" y="362606"/>
                  </a:lnTo>
                  <a:lnTo>
                    <a:pt x="12123" y="380469"/>
                  </a:lnTo>
                  <a:lnTo>
                    <a:pt x="19919" y="388508"/>
                  </a:lnTo>
                  <a:lnTo>
                    <a:pt x="41060" y="397440"/>
                  </a:lnTo>
                  <a:lnTo>
                    <a:pt x="53249" y="399822"/>
                  </a:lnTo>
                  <a:lnTo>
                    <a:pt x="76151" y="396229"/>
                  </a:lnTo>
                  <a:lnTo>
                    <a:pt x="96858" y="385664"/>
                  </a:lnTo>
                  <a:lnTo>
                    <a:pt x="113860" y="369270"/>
                  </a:lnTo>
                  <a:lnTo>
                    <a:pt x="130997" y="340309"/>
                  </a:lnTo>
                  <a:lnTo>
                    <a:pt x="150960" y="280293"/>
                  </a:lnTo>
                  <a:lnTo>
                    <a:pt x="158627" y="244146"/>
                  </a:lnTo>
                  <a:lnTo>
                    <a:pt x="160898" y="197561"/>
                  </a:lnTo>
                  <a:lnTo>
                    <a:pt x="161571" y="145543"/>
                  </a:lnTo>
                  <a:lnTo>
                    <a:pt x="161799" y="86045"/>
                  </a:lnTo>
                  <a:lnTo>
                    <a:pt x="153438" y="30402"/>
                  </a:lnTo>
                  <a:lnTo>
                    <a:pt x="147196" y="6655"/>
                  </a:lnTo>
                  <a:lnTo>
                    <a:pt x="142724" y="1258"/>
                  </a:lnTo>
                  <a:lnTo>
                    <a:pt x="137402" y="0"/>
                  </a:lnTo>
                  <a:lnTo>
                    <a:pt x="131515" y="1501"/>
                  </a:lnTo>
                  <a:lnTo>
                    <a:pt x="127590" y="8351"/>
                  </a:lnTo>
                  <a:lnTo>
                    <a:pt x="121292" y="58252"/>
                  </a:lnTo>
                  <a:lnTo>
                    <a:pt x="120047" y="119105"/>
                  </a:lnTo>
                  <a:lnTo>
                    <a:pt x="125421" y="170130"/>
                  </a:lnTo>
                  <a:lnTo>
                    <a:pt x="130481" y="231368"/>
                  </a:lnTo>
                  <a:lnTo>
                    <a:pt x="139561" y="273193"/>
                  </a:lnTo>
                  <a:lnTo>
                    <a:pt x="169635" y="330221"/>
                  </a:lnTo>
                  <a:lnTo>
                    <a:pt x="182912" y="351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50540" y="1768787"/>
              <a:ext cx="103222" cy="400084"/>
            </a:xfrm>
            <a:custGeom>
              <a:avLst/>
              <a:gdLst/>
              <a:ahLst/>
              <a:cxnLst/>
              <a:rect l="0" t="0" r="0" b="0"/>
              <a:pathLst>
                <a:path w="103222" h="400084">
                  <a:moveTo>
                    <a:pt x="40050" y="400083"/>
                  </a:moveTo>
                  <a:lnTo>
                    <a:pt x="40050" y="351152"/>
                  </a:lnTo>
                  <a:lnTo>
                    <a:pt x="34461" y="297611"/>
                  </a:lnTo>
                  <a:lnTo>
                    <a:pt x="22092" y="237599"/>
                  </a:lnTo>
                  <a:lnTo>
                    <a:pt x="8384" y="179471"/>
                  </a:lnTo>
                  <a:lnTo>
                    <a:pt x="0" y="117339"/>
                  </a:lnTo>
                  <a:lnTo>
                    <a:pt x="684" y="59486"/>
                  </a:lnTo>
                  <a:lnTo>
                    <a:pt x="9296" y="39696"/>
                  </a:lnTo>
                  <a:lnTo>
                    <a:pt x="32887" y="15401"/>
                  </a:lnTo>
                  <a:lnTo>
                    <a:pt x="55194" y="6845"/>
                  </a:lnTo>
                  <a:lnTo>
                    <a:pt x="103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85306" y="2021471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19525" y="10529"/>
                  </a:lnTo>
                  <a:lnTo>
                    <a:pt x="65983" y="4939"/>
                  </a:lnTo>
                  <a:lnTo>
                    <a:pt x="1192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48518" y="206358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5" y="1020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59046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22217" y="2042330"/>
              <a:ext cx="205005" cy="351182"/>
            </a:xfrm>
            <a:custGeom>
              <a:avLst/>
              <a:gdLst/>
              <a:ahLst/>
              <a:cxnLst/>
              <a:rect l="0" t="0" r="0" b="0"/>
              <a:pathLst>
                <a:path w="205005" h="351182">
                  <a:moveTo>
                    <a:pt x="157928" y="84426"/>
                  </a:moveTo>
                  <a:lnTo>
                    <a:pt x="157928" y="62069"/>
                  </a:lnTo>
                  <a:lnTo>
                    <a:pt x="146749" y="31399"/>
                  </a:lnTo>
                  <a:lnTo>
                    <a:pt x="128619" y="5673"/>
                  </a:lnTo>
                  <a:lnTo>
                    <a:pt x="119672" y="1509"/>
                  </a:lnTo>
                  <a:lnTo>
                    <a:pt x="97251" y="0"/>
                  </a:lnTo>
                  <a:lnTo>
                    <a:pt x="63910" y="5729"/>
                  </a:lnTo>
                  <a:lnTo>
                    <a:pt x="55475" y="10904"/>
                  </a:lnTo>
                  <a:lnTo>
                    <a:pt x="42983" y="26013"/>
                  </a:lnTo>
                  <a:lnTo>
                    <a:pt x="29374" y="59840"/>
                  </a:lnTo>
                  <a:lnTo>
                    <a:pt x="30992" y="82857"/>
                  </a:lnTo>
                  <a:lnTo>
                    <a:pt x="39511" y="103616"/>
                  </a:lnTo>
                  <a:lnTo>
                    <a:pt x="51096" y="120641"/>
                  </a:lnTo>
                  <a:lnTo>
                    <a:pt x="67163" y="132887"/>
                  </a:lnTo>
                  <a:lnTo>
                    <a:pt x="76361" y="137790"/>
                  </a:lnTo>
                  <a:lnTo>
                    <a:pt x="95940" y="140119"/>
                  </a:lnTo>
                  <a:lnTo>
                    <a:pt x="116340" y="136085"/>
                  </a:lnTo>
                  <a:lnTo>
                    <a:pt x="137105" y="126493"/>
                  </a:lnTo>
                  <a:lnTo>
                    <a:pt x="151792" y="111311"/>
                  </a:lnTo>
                  <a:lnTo>
                    <a:pt x="157347" y="102350"/>
                  </a:lnTo>
                  <a:lnTo>
                    <a:pt x="162220" y="99885"/>
                  </a:lnTo>
                  <a:lnTo>
                    <a:pt x="166638" y="101751"/>
                  </a:lnTo>
                  <a:lnTo>
                    <a:pt x="174667" y="113183"/>
                  </a:lnTo>
                  <a:lnTo>
                    <a:pt x="184594" y="140520"/>
                  </a:lnTo>
                  <a:lnTo>
                    <a:pt x="191662" y="191086"/>
                  </a:lnTo>
                  <a:lnTo>
                    <a:pt x="205004" y="251677"/>
                  </a:lnTo>
                  <a:lnTo>
                    <a:pt x="203027" y="273403"/>
                  </a:lnTo>
                  <a:lnTo>
                    <a:pt x="189748" y="310955"/>
                  </a:lnTo>
                  <a:lnTo>
                    <a:pt x="174410" y="328605"/>
                  </a:lnTo>
                  <a:lnTo>
                    <a:pt x="135967" y="349468"/>
                  </a:lnTo>
                  <a:lnTo>
                    <a:pt x="115412" y="351181"/>
                  </a:lnTo>
                  <a:lnTo>
                    <a:pt x="62442" y="348338"/>
                  </a:lnTo>
                  <a:lnTo>
                    <a:pt x="0" y="347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33221" y="2032000"/>
              <a:ext cx="129028" cy="186615"/>
            </a:xfrm>
            <a:custGeom>
              <a:avLst/>
              <a:gdLst/>
              <a:ahLst/>
              <a:cxnLst/>
              <a:rect l="0" t="0" r="0" b="0"/>
              <a:pathLst>
                <a:path w="129028" h="186615">
                  <a:moveTo>
                    <a:pt x="10095" y="31585"/>
                  </a:moveTo>
                  <a:lnTo>
                    <a:pt x="1761" y="69063"/>
                  </a:lnTo>
                  <a:lnTo>
                    <a:pt x="0" y="120487"/>
                  </a:lnTo>
                  <a:lnTo>
                    <a:pt x="5998" y="144796"/>
                  </a:lnTo>
                  <a:lnTo>
                    <a:pt x="22529" y="175093"/>
                  </a:lnTo>
                  <a:lnTo>
                    <a:pt x="28913" y="183409"/>
                  </a:lnTo>
                  <a:lnTo>
                    <a:pt x="36678" y="186614"/>
                  </a:lnTo>
                  <a:lnTo>
                    <a:pt x="45365" y="186410"/>
                  </a:lnTo>
                  <a:lnTo>
                    <a:pt x="74357" y="174945"/>
                  </a:lnTo>
                  <a:lnTo>
                    <a:pt x="84522" y="169273"/>
                  </a:lnTo>
                  <a:lnTo>
                    <a:pt x="110006" y="138932"/>
                  </a:lnTo>
                  <a:lnTo>
                    <a:pt x="126786" y="100306"/>
                  </a:lnTo>
                  <a:lnTo>
                    <a:pt x="129027" y="76166"/>
                  </a:lnTo>
                  <a:lnTo>
                    <a:pt x="120935" y="32072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32829" y="2041574"/>
              <a:ext cx="126343" cy="146967"/>
            </a:xfrm>
            <a:custGeom>
              <a:avLst/>
              <a:gdLst/>
              <a:ahLst/>
              <a:cxnLst/>
              <a:rect l="0" t="0" r="0" b="0"/>
              <a:pathLst>
                <a:path w="126343" h="146967">
                  <a:moveTo>
                    <a:pt x="0" y="64125"/>
                  </a:moveTo>
                  <a:lnTo>
                    <a:pt x="15641" y="82106"/>
                  </a:lnTo>
                  <a:lnTo>
                    <a:pt x="40433" y="122688"/>
                  </a:lnTo>
                  <a:lnTo>
                    <a:pt x="62362" y="146966"/>
                  </a:lnTo>
                  <a:lnTo>
                    <a:pt x="58522" y="143447"/>
                  </a:lnTo>
                  <a:lnTo>
                    <a:pt x="27792" y="84279"/>
                  </a:lnTo>
                  <a:lnTo>
                    <a:pt x="16163" y="52159"/>
                  </a:lnTo>
                  <a:lnTo>
                    <a:pt x="13032" y="26831"/>
                  </a:lnTo>
                  <a:lnTo>
                    <a:pt x="15707" y="17036"/>
                  </a:lnTo>
                  <a:lnTo>
                    <a:pt x="21000" y="9335"/>
                  </a:lnTo>
                  <a:lnTo>
                    <a:pt x="28038" y="3032"/>
                  </a:lnTo>
                  <a:lnTo>
                    <a:pt x="37409" y="0"/>
                  </a:lnTo>
                  <a:lnTo>
                    <a:pt x="99495" y="597"/>
                  </a:lnTo>
                  <a:lnTo>
                    <a:pt x="126342" y="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43399" y="2049858"/>
              <a:ext cx="189513" cy="182184"/>
            </a:xfrm>
            <a:custGeom>
              <a:avLst/>
              <a:gdLst/>
              <a:ahLst/>
              <a:cxnLst/>
              <a:rect l="0" t="0" r="0" b="0"/>
              <a:pathLst>
                <a:path w="189513" h="182184">
                  <a:moveTo>
                    <a:pt x="0" y="97955"/>
                  </a:moveTo>
                  <a:lnTo>
                    <a:pt x="58617" y="92366"/>
                  </a:lnTo>
                  <a:lnTo>
                    <a:pt x="110451" y="78827"/>
                  </a:lnTo>
                  <a:lnTo>
                    <a:pt x="129418" y="67617"/>
                  </a:lnTo>
                  <a:lnTo>
                    <a:pt x="134241" y="60182"/>
                  </a:lnTo>
                  <a:lnTo>
                    <a:pt x="136482" y="42563"/>
                  </a:lnTo>
                  <a:lnTo>
                    <a:pt x="130458" y="26153"/>
                  </a:lnTo>
                  <a:lnTo>
                    <a:pt x="125577" y="18501"/>
                  </a:lnTo>
                  <a:lnTo>
                    <a:pt x="110794" y="6880"/>
                  </a:lnTo>
                  <a:lnTo>
                    <a:pt x="101939" y="2144"/>
                  </a:lnTo>
                  <a:lnTo>
                    <a:pt x="79621" y="0"/>
                  </a:lnTo>
                  <a:lnTo>
                    <a:pt x="67119" y="1066"/>
                  </a:lnTo>
                  <a:lnTo>
                    <a:pt x="46988" y="11609"/>
                  </a:lnTo>
                  <a:lnTo>
                    <a:pt x="31412" y="27994"/>
                  </a:lnTo>
                  <a:lnTo>
                    <a:pt x="7920" y="77390"/>
                  </a:lnTo>
                  <a:lnTo>
                    <a:pt x="6639" y="98174"/>
                  </a:lnTo>
                  <a:lnTo>
                    <a:pt x="15349" y="140112"/>
                  </a:lnTo>
                  <a:lnTo>
                    <a:pt x="20761" y="148287"/>
                  </a:lnTo>
                  <a:lnTo>
                    <a:pt x="36133" y="160489"/>
                  </a:lnTo>
                  <a:lnTo>
                    <a:pt x="64519" y="173935"/>
                  </a:lnTo>
                  <a:lnTo>
                    <a:pt x="121192" y="180554"/>
                  </a:lnTo>
                  <a:lnTo>
                    <a:pt x="169301" y="181861"/>
                  </a:lnTo>
                  <a:lnTo>
                    <a:pt x="189512" y="182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96498" y="1796526"/>
              <a:ext cx="204953" cy="403930"/>
            </a:xfrm>
            <a:custGeom>
              <a:avLst/>
              <a:gdLst/>
              <a:ahLst/>
              <a:cxnLst/>
              <a:rect l="0" t="0" r="0" b="0"/>
              <a:pathLst>
                <a:path w="204953" h="403930">
                  <a:moveTo>
                    <a:pt x="57554" y="403929"/>
                  </a:moveTo>
                  <a:lnTo>
                    <a:pt x="49220" y="366452"/>
                  </a:lnTo>
                  <a:lnTo>
                    <a:pt x="41870" y="309439"/>
                  </a:lnTo>
                  <a:lnTo>
                    <a:pt x="35219" y="250257"/>
                  </a:lnTo>
                  <a:lnTo>
                    <a:pt x="20040" y="193507"/>
                  </a:lnTo>
                  <a:lnTo>
                    <a:pt x="10759" y="137237"/>
                  </a:lnTo>
                  <a:lnTo>
                    <a:pt x="0" y="89467"/>
                  </a:lnTo>
                  <a:lnTo>
                    <a:pt x="1949" y="67636"/>
                  </a:lnTo>
                  <a:lnTo>
                    <a:pt x="15211" y="35616"/>
                  </a:lnTo>
                  <a:lnTo>
                    <a:pt x="30546" y="20696"/>
                  </a:lnTo>
                  <a:lnTo>
                    <a:pt x="62029" y="5719"/>
                  </a:lnTo>
                  <a:lnTo>
                    <a:pt x="87619" y="0"/>
                  </a:lnTo>
                  <a:lnTo>
                    <a:pt x="145295" y="5860"/>
                  </a:lnTo>
                  <a:lnTo>
                    <a:pt x="204952" y="14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69823" y="2053057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5895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35582" y="2048931"/>
              <a:ext cx="163669" cy="159182"/>
            </a:xfrm>
            <a:custGeom>
              <a:avLst/>
              <a:gdLst/>
              <a:ahLst/>
              <a:cxnLst/>
              <a:rect l="0" t="0" r="0" b="0"/>
              <a:pathLst>
                <a:path w="163669" h="159182">
                  <a:moveTo>
                    <a:pt x="139568" y="14654"/>
                  </a:moveTo>
                  <a:lnTo>
                    <a:pt x="95605" y="0"/>
                  </a:lnTo>
                  <a:lnTo>
                    <a:pt x="75576" y="2682"/>
                  </a:lnTo>
                  <a:lnTo>
                    <a:pt x="34121" y="23468"/>
                  </a:lnTo>
                  <a:lnTo>
                    <a:pt x="19394" y="39628"/>
                  </a:lnTo>
                  <a:lnTo>
                    <a:pt x="407" y="78599"/>
                  </a:lnTo>
                  <a:lnTo>
                    <a:pt x="0" y="88869"/>
                  </a:lnTo>
                  <a:lnTo>
                    <a:pt x="5788" y="109640"/>
                  </a:lnTo>
                  <a:lnTo>
                    <a:pt x="22201" y="135475"/>
                  </a:lnTo>
                  <a:lnTo>
                    <a:pt x="38271" y="147511"/>
                  </a:lnTo>
                  <a:lnTo>
                    <a:pt x="58282" y="155590"/>
                  </a:lnTo>
                  <a:lnTo>
                    <a:pt x="82774" y="159181"/>
                  </a:lnTo>
                  <a:lnTo>
                    <a:pt x="106137" y="154537"/>
                  </a:lnTo>
                  <a:lnTo>
                    <a:pt x="135902" y="138769"/>
                  </a:lnTo>
                  <a:lnTo>
                    <a:pt x="150807" y="124799"/>
                  </a:lnTo>
                  <a:lnTo>
                    <a:pt x="161330" y="106891"/>
                  </a:lnTo>
                  <a:lnTo>
                    <a:pt x="163668" y="87234"/>
                  </a:lnTo>
                  <a:lnTo>
                    <a:pt x="159637" y="67969"/>
                  </a:lnTo>
                  <a:lnTo>
                    <a:pt x="150048" y="51608"/>
                  </a:lnTo>
                  <a:lnTo>
                    <a:pt x="118511" y="25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17264" y="2053057"/>
              <a:ext cx="136871" cy="131482"/>
            </a:xfrm>
            <a:custGeom>
              <a:avLst/>
              <a:gdLst/>
              <a:ahLst/>
              <a:cxnLst/>
              <a:rect l="0" t="0" r="0" b="0"/>
              <a:pathLst>
                <a:path w="136871" h="131482">
                  <a:moveTo>
                    <a:pt x="0" y="73699"/>
                  </a:moveTo>
                  <a:lnTo>
                    <a:pt x="38373" y="103007"/>
                  </a:lnTo>
                  <a:lnTo>
                    <a:pt x="63126" y="131481"/>
                  </a:lnTo>
                  <a:lnTo>
                    <a:pt x="64310" y="129768"/>
                  </a:lnTo>
                  <a:lnTo>
                    <a:pt x="63931" y="125116"/>
                  </a:lnTo>
                  <a:lnTo>
                    <a:pt x="57270" y="113709"/>
                  </a:lnTo>
                  <a:lnTo>
                    <a:pt x="43485" y="91013"/>
                  </a:lnTo>
                  <a:lnTo>
                    <a:pt x="28347" y="51903"/>
                  </a:lnTo>
                  <a:lnTo>
                    <a:pt x="28257" y="42790"/>
                  </a:lnTo>
                  <a:lnTo>
                    <a:pt x="34395" y="26427"/>
                  </a:lnTo>
                  <a:lnTo>
                    <a:pt x="48042" y="14475"/>
                  </a:lnTo>
                  <a:lnTo>
                    <a:pt x="66976" y="6433"/>
                  </a:lnTo>
                  <a:lnTo>
                    <a:pt x="111019" y="127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06777" y="2059757"/>
              <a:ext cx="410612" cy="146805"/>
            </a:xfrm>
            <a:custGeom>
              <a:avLst/>
              <a:gdLst/>
              <a:ahLst/>
              <a:cxnLst/>
              <a:rect l="0" t="0" r="0" b="0"/>
              <a:pathLst>
                <a:path w="410612" h="146805">
                  <a:moveTo>
                    <a:pt x="0" y="66999"/>
                  </a:moveTo>
                  <a:lnTo>
                    <a:pt x="15618" y="129474"/>
                  </a:lnTo>
                  <a:lnTo>
                    <a:pt x="11430" y="90362"/>
                  </a:lnTo>
                  <a:lnTo>
                    <a:pt x="17168" y="68024"/>
                  </a:lnTo>
                  <a:lnTo>
                    <a:pt x="21974" y="57154"/>
                  </a:lnTo>
                  <a:lnTo>
                    <a:pt x="29857" y="51077"/>
                  </a:lnTo>
                  <a:lnTo>
                    <a:pt x="51094" y="47444"/>
                  </a:lnTo>
                  <a:lnTo>
                    <a:pt x="60969" y="50453"/>
                  </a:lnTo>
                  <a:lnTo>
                    <a:pt x="101023" y="84447"/>
                  </a:lnTo>
                  <a:lnTo>
                    <a:pt x="117021" y="111163"/>
                  </a:lnTo>
                  <a:lnTo>
                    <a:pt x="121298" y="112820"/>
                  </a:lnTo>
                  <a:lnTo>
                    <a:pt x="125318" y="109244"/>
                  </a:lnTo>
                  <a:lnTo>
                    <a:pt x="145767" y="81063"/>
                  </a:lnTo>
                  <a:lnTo>
                    <a:pt x="171092" y="65577"/>
                  </a:lnTo>
                  <a:lnTo>
                    <a:pt x="190684" y="63638"/>
                  </a:lnTo>
                  <a:lnTo>
                    <a:pt x="200822" y="64758"/>
                  </a:lnTo>
                  <a:lnTo>
                    <a:pt x="218326" y="75362"/>
                  </a:lnTo>
                  <a:lnTo>
                    <a:pt x="232734" y="91773"/>
                  </a:lnTo>
                  <a:lnTo>
                    <a:pt x="255414" y="141188"/>
                  </a:lnTo>
                  <a:lnTo>
                    <a:pt x="260354" y="145704"/>
                  </a:lnTo>
                  <a:lnTo>
                    <a:pt x="265985" y="146375"/>
                  </a:lnTo>
                  <a:lnTo>
                    <a:pt x="278483" y="140882"/>
                  </a:lnTo>
                  <a:lnTo>
                    <a:pt x="337909" y="101304"/>
                  </a:lnTo>
                  <a:lnTo>
                    <a:pt x="365674" y="85742"/>
                  </a:lnTo>
                  <a:lnTo>
                    <a:pt x="396015" y="59523"/>
                  </a:lnTo>
                  <a:lnTo>
                    <a:pt x="399711" y="51487"/>
                  </a:lnTo>
                  <a:lnTo>
                    <a:pt x="400698" y="33198"/>
                  </a:lnTo>
                  <a:lnTo>
                    <a:pt x="396983" y="25748"/>
                  </a:lnTo>
                  <a:lnTo>
                    <a:pt x="383497" y="14350"/>
                  </a:lnTo>
                  <a:lnTo>
                    <a:pt x="356174" y="1357"/>
                  </a:lnTo>
                  <a:lnTo>
                    <a:pt x="336114" y="0"/>
                  </a:lnTo>
                  <a:lnTo>
                    <a:pt x="315501" y="4466"/>
                  </a:lnTo>
                  <a:lnTo>
                    <a:pt x="294641" y="14250"/>
                  </a:lnTo>
                  <a:lnTo>
                    <a:pt x="279910" y="29517"/>
                  </a:lnTo>
                  <a:lnTo>
                    <a:pt x="274344" y="38501"/>
                  </a:lnTo>
                  <a:lnTo>
                    <a:pt x="271279" y="60962"/>
                  </a:lnTo>
                  <a:lnTo>
                    <a:pt x="272099" y="73503"/>
                  </a:lnTo>
                  <a:lnTo>
                    <a:pt x="282370" y="96796"/>
                  </a:lnTo>
                  <a:lnTo>
                    <a:pt x="307883" y="126521"/>
                  </a:lnTo>
                  <a:lnTo>
                    <a:pt x="317559" y="134756"/>
                  </a:lnTo>
                  <a:lnTo>
                    <a:pt x="340790" y="143907"/>
                  </a:lnTo>
                  <a:lnTo>
                    <a:pt x="365542" y="146804"/>
                  </a:lnTo>
                  <a:lnTo>
                    <a:pt x="410611" y="140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74413" y="1934226"/>
              <a:ext cx="164075" cy="304933"/>
            </a:xfrm>
            <a:custGeom>
              <a:avLst/>
              <a:gdLst/>
              <a:ahLst/>
              <a:cxnLst/>
              <a:rect l="0" t="0" r="0" b="0"/>
              <a:pathLst>
                <a:path w="164075" h="304933">
                  <a:moveTo>
                    <a:pt x="111432" y="234644"/>
                  </a:moveTo>
                  <a:lnTo>
                    <a:pt x="111432" y="212287"/>
                  </a:lnTo>
                  <a:lnTo>
                    <a:pt x="105192" y="195072"/>
                  </a:lnTo>
                  <a:lnTo>
                    <a:pt x="100253" y="187206"/>
                  </a:lnTo>
                  <a:lnTo>
                    <a:pt x="92281" y="181961"/>
                  </a:lnTo>
                  <a:lnTo>
                    <a:pt x="70944" y="176135"/>
                  </a:lnTo>
                  <a:lnTo>
                    <a:pt x="48983" y="179784"/>
                  </a:lnTo>
                  <a:lnTo>
                    <a:pt x="28695" y="190375"/>
                  </a:lnTo>
                  <a:lnTo>
                    <a:pt x="11879" y="206780"/>
                  </a:lnTo>
                  <a:lnTo>
                    <a:pt x="2845" y="228889"/>
                  </a:lnTo>
                  <a:lnTo>
                    <a:pt x="0" y="253143"/>
                  </a:lnTo>
                  <a:lnTo>
                    <a:pt x="2635" y="275621"/>
                  </a:lnTo>
                  <a:lnTo>
                    <a:pt x="7315" y="284189"/>
                  </a:lnTo>
                  <a:lnTo>
                    <a:pt x="21873" y="296828"/>
                  </a:lnTo>
                  <a:lnTo>
                    <a:pt x="43162" y="303226"/>
                  </a:lnTo>
                  <a:lnTo>
                    <a:pt x="55390" y="304932"/>
                  </a:lnTo>
                  <a:lnTo>
                    <a:pt x="75216" y="300588"/>
                  </a:lnTo>
                  <a:lnTo>
                    <a:pt x="91826" y="289689"/>
                  </a:lnTo>
                  <a:lnTo>
                    <a:pt x="128708" y="244103"/>
                  </a:lnTo>
                  <a:lnTo>
                    <a:pt x="144366" y="207681"/>
                  </a:lnTo>
                  <a:lnTo>
                    <a:pt x="152902" y="152282"/>
                  </a:lnTo>
                  <a:lnTo>
                    <a:pt x="158401" y="89347"/>
                  </a:lnTo>
                  <a:lnTo>
                    <a:pt x="148915" y="37098"/>
                  </a:lnTo>
                  <a:lnTo>
                    <a:pt x="139176" y="3756"/>
                  </a:lnTo>
                  <a:lnTo>
                    <a:pt x="134607" y="0"/>
                  </a:lnTo>
                  <a:lnTo>
                    <a:pt x="129221" y="1006"/>
                  </a:lnTo>
                  <a:lnTo>
                    <a:pt x="123291" y="5186"/>
                  </a:lnTo>
                  <a:lnTo>
                    <a:pt x="113583" y="25428"/>
                  </a:lnTo>
                  <a:lnTo>
                    <a:pt x="103407" y="80494"/>
                  </a:lnTo>
                  <a:lnTo>
                    <a:pt x="108633" y="136431"/>
                  </a:lnTo>
                  <a:lnTo>
                    <a:pt x="113998" y="192541"/>
                  </a:lnTo>
                  <a:lnTo>
                    <a:pt x="125976" y="248684"/>
                  </a:lnTo>
                  <a:lnTo>
                    <a:pt x="138953" y="270520"/>
                  </a:lnTo>
                  <a:lnTo>
                    <a:pt x="164074" y="29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23495" y="1937243"/>
              <a:ext cx="152855" cy="276673"/>
            </a:xfrm>
            <a:custGeom>
              <a:avLst/>
              <a:gdLst/>
              <a:ahLst/>
              <a:cxnLst/>
              <a:rect l="0" t="0" r="0" b="0"/>
              <a:pathLst>
                <a:path w="152855" h="276673">
                  <a:moveTo>
                    <a:pt x="30847" y="0"/>
                  </a:moveTo>
                  <a:lnTo>
                    <a:pt x="19669" y="11178"/>
                  </a:lnTo>
                  <a:lnTo>
                    <a:pt x="14180" y="29145"/>
                  </a:lnTo>
                  <a:lnTo>
                    <a:pt x="10657" y="89985"/>
                  </a:lnTo>
                  <a:lnTo>
                    <a:pt x="9961" y="152782"/>
                  </a:lnTo>
                  <a:lnTo>
                    <a:pt x="9823" y="210247"/>
                  </a:lnTo>
                  <a:lnTo>
                    <a:pt x="14690" y="266463"/>
                  </a:lnTo>
                  <a:lnTo>
                    <a:pt x="11887" y="267719"/>
                  </a:lnTo>
                  <a:lnTo>
                    <a:pt x="7678" y="266217"/>
                  </a:lnTo>
                  <a:lnTo>
                    <a:pt x="4873" y="260536"/>
                  </a:lnTo>
                  <a:lnTo>
                    <a:pt x="0" y="199270"/>
                  </a:lnTo>
                  <a:lnTo>
                    <a:pt x="5829" y="175912"/>
                  </a:lnTo>
                  <a:lnTo>
                    <a:pt x="10658" y="166408"/>
                  </a:lnTo>
                  <a:lnTo>
                    <a:pt x="25384" y="152728"/>
                  </a:lnTo>
                  <a:lnTo>
                    <a:pt x="34224" y="147442"/>
                  </a:lnTo>
                  <a:lnTo>
                    <a:pt x="53405" y="144689"/>
                  </a:lnTo>
                  <a:lnTo>
                    <a:pt x="94314" y="152453"/>
                  </a:lnTo>
                  <a:lnTo>
                    <a:pt x="120101" y="167484"/>
                  </a:lnTo>
                  <a:lnTo>
                    <a:pt x="142561" y="192345"/>
                  </a:lnTo>
                  <a:lnTo>
                    <a:pt x="150688" y="214948"/>
                  </a:lnTo>
                  <a:lnTo>
                    <a:pt x="152854" y="227527"/>
                  </a:lnTo>
                  <a:lnTo>
                    <a:pt x="149024" y="247742"/>
                  </a:lnTo>
                  <a:lnTo>
                    <a:pt x="144726" y="256408"/>
                  </a:lnTo>
                  <a:lnTo>
                    <a:pt x="130593" y="269157"/>
                  </a:lnTo>
                  <a:lnTo>
                    <a:pt x="121911" y="274195"/>
                  </a:lnTo>
                  <a:lnTo>
                    <a:pt x="102906" y="276672"/>
                  </a:lnTo>
                  <a:lnTo>
                    <a:pt x="62108" y="268731"/>
                  </a:lnTo>
                  <a:lnTo>
                    <a:pt x="3084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12269" y="2105699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14573" y="42692"/>
                  </a:lnTo>
                  <a:lnTo>
                    <a:pt x="52998" y="97002"/>
                  </a:lnTo>
                  <a:lnTo>
                    <a:pt x="66839" y="113302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80684" y="2095171"/>
              <a:ext cx="210570" cy="368498"/>
            </a:xfrm>
            <a:custGeom>
              <a:avLst/>
              <a:gdLst/>
              <a:ahLst/>
              <a:cxnLst/>
              <a:rect l="0" t="0" r="0" b="0"/>
              <a:pathLst>
                <a:path w="210570" h="368498">
                  <a:moveTo>
                    <a:pt x="210569" y="0"/>
                  </a:moveTo>
                  <a:lnTo>
                    <a:pt x="167908" y="58778"/>
                  </a:lnTo>
                  <a:lnTo>
                    <a:pt x="134683" y="110006"/>
                  </a:lnTo>
                  <a:lnTo>
                    <a:pt x="95393" y="172905"/>
                  </a:lnTo>
                  <a:lnTo>
                    <a:pt x="77008" y="201359"/>
                  </a:lnTo>
                  <a:lnTo>
                    <a:pt x="49136" y="253594"/>
                  </a:lnTo>
                  <a:lnTo>
                    <a:pt x="19324" y="314588"/>
                  </a:lnTo>
                  <a:lnTo>
                    <a:pt x="5726" y="3439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64995" y="1884601"/>
              <a:ext cx="319178" cy="395999"/>
            </a:xfrm>
            <a:custGeom>
              <a:avLst/>
              <a:gdLst/>
              <a:ahLst/>
              <a:cxnLst/>
              <a:rect l="0" t="0" r="0" b="0"/>
              <a:pathLst>
                <a:path w="319178" h="395999">
                  <a:moveTo>
                    <a:pt x="136870" y="0"/>
                  </a:moveTo>
                  <a:lnTo>
                    <a:pt x="87372" y="59593"/>
                  </a:lnTo>
                  <a:lnTo>
                    <a:pt x="45592" y="101769"/>
                  </a:lnTo>
                  <a:lnTo>
                    <a:pt x="43262" y="102941"/>
                  </a:lnTo>
                  <a:lnTo>
                    <a:pt x="61086" y="62286"/>
                  </a:lnTo>
                  <a:lnTo>
                    <a:pt x="72382" y="46790"/>
                  </a:lnTo>
                  <a:lnTo>
                    <a:pt x="103075" y="24912"/>
                  </a:lnTo>
                  <a:lnTo>
                    <a:pt x="141804" y="9201"/>
                  </a:lnTo>
                  <a:lnTo>
                    <a:pt x="165970" y="7209"/>
                  </a:lnTo>
                  <a:lnTo>
                    <a:pt x="188408" y="11392"/>
                  </a:lnTo>
                  <a:lnTo>
                    <a:pt x="219601" y="26902"/>
                  </a:lnTo>
                  <a:lnTo>
                    <a:pt x="236421" y="39642"/>
                  </a:lnTo>
                  <a:lnTo>
                    <a:pt x="240672" y="48655"/>
                  </a:lnTo>
                  <a:lnTo>
                    <a:pt x="242276" y="71147"/>
                  </a:lnTo>
                  <a:lnTo>
                    <a:pt x="235970" y="90502"/>
                  </a:lnTo>
                  <a:lnTo>
                    <a:pt x="212857" y="121992"/>
                  </a:lnTo>
                  <a:lnTo>
                    <a:pt x="177356" y="149572"/>
                  </a:lnTo>
                  <a:lnTo>
                    <a:pt x="153935" y="161171"/>
                  </a:lnTo>
                  <a:lnTo>
                    <a:pt x="155266" y="161259"/>
                  </a:lnTo>
                  <a:lnTo>
                    <a:pt x="159662" y="160148"/>
                  </a:lnTo>
                  <a:lnTo>
                    <a:pt x="213109" y="169672"/>
                  </a:lnTo>
                  <a:lnTo>
                    <a:pt x="237435" y="177185"/>
                  </a:lnTo>
                  <a:lnTo>
                    <a:pt x="272115" y="201072"/>
                  </a:lnTo>
                  <a:lnTo>
                    <a:pt x="301495" y="233910"/>
                  </a:lnTo>
                  <a:lnTo>
                    <a:pt x="317189" y="263889"/>
                  </a:lnTo>
                  <a:lnTo>
                    <a:pt x="319177" y="287689"/>
                  </a:lnTo>
                  <a:lnTo>
                    <a:pt x="314991" y="311525"/>
                  </a:lnTo>
                  <a:lnTo>
                    <a:pt x="305332" y="329918"/>
                  </a:lnTo>
                  <a:lnTo>
                    <a:pt x="271662" y="360790"/>
                  </a:lnTo>
                  <a:lnTo>
                    <a:pt x="239200" y="381161"/>
                  </a:lnTo>
                  <a:lnTo>
                    <a:pt x="177014" y="395998"/>
                  </a:lnTo>
                  <a:lnTo>
                    <a:pt x="113994" y="393687"/>
                  </a:lnTo>
                  <a:lnTo>
                    <a:pt x="57655" y="3735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192494" y="2326798"/>
            <a:ext cx="7988357" cy="554570"/>
            <a:chOff x="1192494" y="2326798"/>
            <a:chExt cx="7988357" cy="554570"/>
          </a:xfrm>
        </p:grpSpPr>
        <p:sp>
          <p:nvSpPr>
            <p:cNvPr id="78" name="Freeform 77"/>
            <p:cNvSpPr/>
            <p:nvPr/>
          </p:nvSpPr>
          <p:spPr>
            <a:xfrm>
              <a:off x="1192494" y="2552835"/>
              <a:ext cx="203726" cy="201520"/>
            </a:xfrm>
            <a:custGeom>
              <a:avLst/>
              <a:gdLst/>
              <a:ahLst/>
              <a:cxnLst/>
              <a:rect l="0" t="0" r="0" b="0"/>
              <a:pathLst>
                <a:path w="203726" h="201520">
                  <a:moveTo>
                    <a:pt x="123568" y="5590"/>
                  </a:moveTo>
                  <a:lnTo>
                    <a:pt x="106800" y="0"/>
                  </a:lnTo>
                  <a:lnTo>
                    <a:pt x="74016" y="2114"/>
                  </a:lnTo>
                  <a:lnTo>
                    <a:pt x="54361" y="10284"/>
                  </a:lnTo>
                  <a:lnTo>
                    <a:pt x="22680" y="34593"/>
                  </a:lnTo>
                  <a:lnTo>
                    <a:pt x="6587" y="60586"/>
                  </a:lnTo>
                  <a:lnTo>
                    <a:pt x="0" y="101693"/>
                  </a:lnTo>
                  <a:lnTo>
                    <a:pt x="3637" y="139740"/>
                  </a:lnTo>
                  <a:lnTo>
                    <a:pt x="12163" y="159188"/>
                  </a:lnTo>
                  <a:lnTo>
                    <a:pt x="24922" y="175631"/>
                  </a:lnTo>
                  <a:lnTo>
                    <a:pt x="42290" y="190738"/>
                  </a:lnTo>
                  <a:lnTo>
                    <a:pt x="64828" y="199012"/>
                  </a:lnTo>
                  <a:lnTo>
                    <a:pt x="89272" y="201519"/>
                  </a:lnTo>
                  <a:lnTo>
                    <a:pt x="144268" y="190589"/>
                  </a:lnTo>
                  <a:lnTo>
                    <a:pt x="170515" y="175178"/>
                  </a:lnTo>
                  <a:lnTo>
                    <a:pt x="193110" y="155794"/>
                  </a:lnTo>
                  <a:lnTo>
                    <a:pt x="201269" y="135908"/>
                  </a:lnTo>
                  <a:lnTo>
                    <a:pt x="203725" y="111472"/>
                  </a:lnTo>
                  <a:lnTo>
                    <a:pt x="200917" y="85014"/>
                  </a:lnTo>
                  <a:lnTo>
                    <a:pt x="192650" y="63896"/>
                  </a:lnTo>
                  <a:lnTo>
                    <a:pt x="181177" y="47881"/>
                  </a:lnTo>
                  <a:lnTo>
                    <a:pt x="155153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65859" y="2553079"/>
              <a:ext cx="102888" cy="137406"/>
            </a:xfrm>
            <a:custGeom>
              <a:avLst/>
              <a:gdLst/>
              <a:ahLst/>
              <a:cxnLst/>
              <a:rect l="0" t="0" r="0" b="0"/>
              <a:pathLst>
                <a:path w="102888" h="137406">
                  <a:moveTo>
                    <a:pt x="8130" y="100102"/>
                  </a:moveTo>
                  <a:lnTo>
                    <a:pt x="23771" y="118083"/>
                  </a:lnTo>
                  <a:lnTo>
                    <a:pt x="33302" y="137405"/>
                  </a:lnTo>
                  <a:lnTo>
                    <a:pt x="31796" y="130719"/>
                  </a:lnTo>
                  <a:lnTo>
                    <a:pt x="5697" y="78035"/>
                  </a:lnTo>
                  <a:lnTo>
                    <a:pt x="0" y="41571"/>
                  </a:lnTo>
                  <a:lnTo>
                    <a:pt x="4907" y="21056"/>
                  </a:lnTo>
                  <a:lnTo>
                    <a:pt x="9491" y="12310"/>
                  </a:lnTo>
                  <a:lnTo>
                    <a:pt x="17226" y="6479"/>
                  </a:lnTo>
                  <a:lnTo>
                    <a:pt x="38299" y="0"/>
                  </a:lnTo>
                  <a:lnTo>
                    <a:pt x="91146" y="3833"/>
                  </a:lnTo>
                  <a:lnTo>
                    <a:pt x="102887" y="5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00068" y="2543747"/>
              <a:ext cx="247746" cy="154254"/>
            </a:xfrm>
            <a:custGeom>
              <a:avLst/>
              <a:gdLst/>
              <a:ahLst/>
              <a:cxnLst/>
              <a:rect l="0" t="0" r="0" b="0"/>
              <a:pathLst>
                <a:path w="247746" h="154254">
                  <a:moveTo>
                    <a:pt x="5590" y="77848"/>
                  </a:moveTo>
                  <a:lnTo>
                    <a:pt x="0" y="94616"/>
                  </a:lnTo>
                  <a:lnTo>
                    <a:pt x="376" y="112207"/>
                  </a:lnTo>
                  <a:lnTo>
                    <a:pt x="10969" y="154253"/>
                  </a:lnTo>
                  <a:lnTo>
                    <a:pt x="150" y="99571"/>
                  </a:lnTo>
                  <a:lnTo>
                    <a:pt x="2392" y="73075"/>
                  </a:lnTo>
                  <a:lnTo>
                    <a:pt x="8137" y="64138"/>
                  </a:lnTo>
                  <a:lnTo>
                    <a:pt x="16647" y="58180"/>
                  </a:lnTo>
                  <a:lnTo>
                    <a:pt x="26999" y="54207"/>
                  </a:lnTo>
                  <a:lnTo>
                    <a:pt x="36240" y="53899"/>
                  </a:lnTo>
                  <a:lnTo>
                    <a:pt x="52747" y="59795"/>
                  </a:lnTo>
                  <a:lnTo>
                    <a:pt x="75194" y="81858"/>
                  </a:lnTo>
                  <a:lnTo>
                    <a:pt x="81239" y="84031"/>
                  </a:lnTo>
                  <a:lnTo>
                    <a:pt x="86438" y="81970"/>
                  </a:lnTo>
                  <a:lnTo>
                    <a:pt x="91074" y="77087"/>
                  </a:lnTo>
                  <a:lnTo>
                    <a:pt x="96225" y="59183"/>
                  </a:lnTo>
                  <a:lnTo>
                    <a:pt x="105121" y="15150"/>
                  </a:lnTo>
                  <a:lnTo>
                    <a:pt x="111718" y="7973"/>
                  </a:lnTo>
                  <a:lnTo>
                    <a:pt x="131527" y="0"/>
                  </a:lnTo>
                  <a:lnTo>
                    <a:pt x="152809" y="2695"/>
                  </a:lnTo>
                  <a:lnTo>
                    <a:pt x="181401" y="17366"/>
                  </a:lnTo>
                  <a:lnTo>
                    <a:pt x="196032" y="31080"/>
                  </a:lnTo>
                  <a:lnTo>
                    <a:pt x="234665" y="90916"/>
                  </a:lnTo>
                  <a:lnTo>
                    <a:pt x="243869" y="117595"/>
                  </a:lnTo>
                  <a:lnTo>
                    <a:pt x="247745" y="141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99504" y="2557601"/>
              <a:ext cx="172380" cy="155330"/>
            </a:xfrm>
            <a:custGeom>
              <a:avLst/>
              <a:gdLst/>
              <a:ahLst/>
              <a:cxnLst/>
              <a:rect l="0" t="0" r="0" b="0"/>
              <a:pathLst>
                <a:path w="172380" h="155330">
                  <a:moveTo>
                    <a:pt x="106237" y="21880"/>
                  </a:moveTo>
                  <a:lnTo>
                    <a:pt x="100647" y="5113"/>
                  </a:lnTo>
                  <a:lnTo>
                    <a:pt x="95491" y="1343"/>
                  </a:lnTo>
                  <a:lnTo>
                    <a:pt x="88545" y="0"/>
                  </a:lnTo>
                  <a:lnTo>
                    <a:pt x="80404" y="275"/>
                  </a:lnTo>
                  <a:lnTo>
                    <a:pt x="52179" y="11839"/>
                  </a:lnTo>
                  <a:lnTo>
                    <a:pt x="27178" y="30084"/>
                  </a:lnTo>
                  <a:lnTo>
                    <a:pt x="4953" y="55897"/>
                  </a:lnTo>
                  <a:lnTo>
                    <a:pt x="0" y="78723"/>
                  </a:lnTo>
                  <a:lnTo>
                    <a:pt x="2868" y="103296"/>
                  </a:lnTo>
                  <a:lnTo>
                    <a:pt x="11942" y="125915"/>
                  </a:lnTo>
                  <a:lnTo>
                    <a:pt x="30013" y="141428"/>
                  </a:lnTo>
                  <a:lnTo>
                    <a:pt x="54812" y="151052"/>
                  </a:lnTo>
                  <a:lnTo>
                    <a:pt x="85331" y="155329"/>
                  </a:lnTo>
                  <a:lnTo>
                    <a:pt x="112153" y="150991"/>
                  </a:lnTo>
                  <a:lnTo>
                    <a:pt x="143864" y="135395"/>
                  </a:lnTo>
                  <a:lnTo>
                    <a:pt x="159225" y="121464"/>
                  </a:lnTo>
                  <a:lnTo>
                    <a:pt x="169951" y="103575"/>
                  </a:lnTo>
                  <a:lnTo>
                    <a:pt x="172379" y="80806"/>
                  </a:lnTo>
                  <a:lnTo>
                    <a:pt x="164405" y="33650"/>
                  </a:lnTo>
                  <a:lnTo>
                    <a:pt x="159054" y="26217"/>
                  </a:lnTo>
                  <a:lnTo>
                    <a:pt x="151976" y="21262"/>
                  </a:lnTo>
                  <a:lnTo>
                    <a:pt x="127294" y="11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32082" y="2526813"/>
              <a:ext cx="105286" cy="134801"/>
            </a:xfrm>
            <a:custGeom>
              <a:avLst/>
              <a:gdLst/>
              <a:ahLst/>
              <a:cxnLst/>
              <a:rect l="0" t="0" r="0" b="0"/>
              <a:pathLst>
                <a:path w="105286" h="134801">
                  <a:moveTo>
                    <a:pt x="0" y="84254"/>
                  </a:moveTo>
                  <a:lnTo>
                    <a:pt x="49499" y="133752"/>
                  </a:lnTo>
                  <a:lnTo>
                    <a:pt x="51716" y="134800"/>
                  </a:lnTo>
                  <a:lnTo>
                    <a:pt x="31429" y="79779"/>
                  </a:lnTo>
                  <a:lnTo>
                    <a:pt x="17517" y="32807"/>
                  </a:lnTo>
                  <a:lnTo>
                    <a:pt x="17527" y="23050"/>
                  </a:lnTo>
                  <a:lnTo>
                    <a:pt x="23778" y="5969"/>
                  </a:lnTo>
                  <a:lnTo>
                    <a:pt x="32230" y="1649"/>
                  </a:lnTo>
                  <a:lnTo>
                    <a:pt x="78463" y="0"/>
                  </a:lnTo>
                  <a:lnTo>
                    <a:pt x="105285" y="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10942" y="2509310"/>
              <a:ext cx="168582" cy="164929"/>
            </a:xfrm>
            <a:custGeom>
              <a:avLst/>
              <a:gdLst/>
              <a:ahLst/>
              <a:cxnLst/>
              <a:rect l="0" t="0" r="0" b="0"/>
              <a:pathLst>
                <a:path w="168582" h="164929">
                  <a:moveTo>
                    <a:pt x="125" y="80700"/>
                  </a:moveTo>
                  <a:lnTo>
                    <a:pt x="37603" y="89033"/>
                  </a:lnTo>
                  <a:lnTo>
                    <a:pt x="61235" y="87913"/>
                  </a:lnTo>
                  <a:lnTo>
                    <a:pt x="93101" y="74128"/>
                  </a:lnTo>
                  <a:lnTo>
                    <a:pt x="110078" y="61792"/>
                  </a:lnTo>
                  <a:lnTo>
                    <a:pt x="114371" y="52887"/>
                  </a:lnTo>
                  <a:lnTo>
                    <a:pt x="116022" y="30514"/>
                  </a:lnTo>
                  <a:lnTo>
                    <a:pt x="112484" y="21506"/>
                  </a:lnTo>
                  <a:lnTo>
                    <a:pt x="99195" y="8378"/>
                  </a:lnTo>
                  <a:lnTo>
                    <a:pt x="78471" y="1764"/>
                  </a:lnTo>
                  <a:lnTo>
                    <a:pt x="66394" y="0"/>
                  </a:lnTo>
                  <a:lnTo>
                    <a:pt x="43616" y="4279"/>
                  </a:lnTo>
                  <a:lnTo>
                    <a:pt x="32628" y="8696"/>
                  </a:lnTo>
                  <a:lnTo>
                    <a:pt x="14181" y="26081"/>
                  </a:lnTo>
                  <a:lnTo>
                    <a:pt x="5986" y="37269"/>
                  </a:lnTo>
                  <a:lnTo>
                    <a:pt x="0" y="62177"/>
                  </a:lnTo>
                  <a:lnTo>
                    <a:pt x="5689" y="110706"/>
                  </a:lnTo>
                  <a:lnTo>
                    <a:pt x="20926" y="129521"/>
                  </a:lnTo>
                  <a:lnTo>
                    <a:pt x="52691" y="150148"/>
                  </a:lnTo>
                  <a:lnTo>
                    <a:pt x="76130" y="158359"/>
                  </a:lnTo>
                  <a:lnTo>
                    <a:pt x="132598" y="163630"/>
                  </a:lnTo>
                  <a:lnTo>
                    <a:pt x="168581" y="164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05906" y="2326798"/>
              <a:ext cx="56068" cy="347441"/>
            </a:xfrm>
            <a:custGeom>
              <a:avLst/>
              <a:gdLst/>
              <a:ahLst/>
              <a:cxnLst/>
              <a:rect l="0" t="0" r="0" b="0"/>
              <a:pathLst>
                <a:path w="56068" h="34744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25881" y="172240"/>
                  </a:lnTo>
                  <a:lnTo>
                    <a:pt x="41680" y="230988"/>
                  </a:lnTo>
                  <a:lnTo>
                    <a:pt x="56067" y="287652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74362" y="254789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20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84891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90176" y="2510327"/>
              <a:ext cx="252685" cy="165062"/>
            </a:xfrm>
            <a:custGeom>
              <a:avLst/>
              <a:gdLst/>
              <a:ahLst/>
              <a:cxnLst/>
              <a:rect l="0" t="0" r="0" b="0"/>
              <a:pathLst>
                <a:path w="252685" h="165062">
                  <a:moveTo>
                    <a:pt x="0" y="100740"/>
                  </a:moveTo>
                  <a:lnTo>
                    <a:pt x="15618" y="147596"/>
                  </a:lnTo>
                  <a:lnTo>
                    <a:pt x="2596" y="96049"/>
                  </a:lnTo>
                  <a:lnTo>
                    <a:pt x="3888" y="60356"/>
                  </a:lnTo>
                  <a:lnTo>
                    <a:pt x="6102" y="49251"/>
                  </a:lnTo>
                  <a:lnTo>
                    <a:pt x="11087" y="40677"/>
                  </a:lnTo>
                  <a:lnTo>
                    <a:pt x="25984" y="28032"/>
                  </a:lnTo>
                  <a:lnTo>
                    <a:pt x="34870" y="26532"/>
                  </a:lnTo>
                  <a:lnTo>
                    <a:pt x="54102" y="31104"/>
                  </a:lnTo>
                  <a:lnTo>
                    <a:pt x="71228" y="44054"/>
                  </a:lnTo>
                  <a:lnTo>
                    <a:pt x="101288" y="86553"/>
                  </a:lnTo>
                  <a:lnTo>
                    <a:pt x="114114" y="138839"/>
                  </a:lnTo>
                  <a:lnTo>
                    <a:pt x="120127" y="162126"/>
                  </a:lnTo>
                  <a:lnTo>
                    <a:pt x="122199" y="165061"/>
                  </a:lnTo>
                  <a:lnTo>
                    <a:pt x="123580" y="162338"/>
                  </a:lnTo>
                  <a:lnTo>
                    <a:pt x="131385" y="129935"/>
                  </a:lnTo>
                  <a:lnTo>
                    <a:pt x="146424" y="105621"/>
                  </a:lnTo>
                  <a:lnTo>
                    <a:pt x="162173" y="93941"/>
                  </a:lnTo>
                  <a:lnTo>
                    <a:pt x="218352" y="66362"/>
                  </a:lnTo>
                  <a:lnTo>
                    <a:pt x="226286" y="60274"/>
                  </a:lnTo>
                  <a:lnTo>
                    <a:pt x="230406" y="52706"/>
                  </a:lnTo>
                  <a:lnTo>
                    <a:pt x="231864" y="34938"/>
                  </a:lnTo>
                  <a:lnTo>
                    <a:pt x="225493" y="18462"/>
                  </a:lnTo>
                  <a:lnTo>
                    <a:pt x="220519" y="10793"/>
                  </a:lnTo>
                  <a:lnTo>
                    <a:pt x="212523" y="5680"/>
                  </a:lnTo>
                  <a:lnTo>
                    <a:pt x="191161" y="0"/>
                  </a:lnTo>
                  <a:lnTo>
                    <a:pt x="181253" y="824"/>
                  </a:lnTo>
                  <a:lnTo>
                    <a:pt x="164005" y="7980"/>
                  </a:lnTo>
                  <a:lnTo>
                    <a:pt x="151660" y="22079"/>
                  </a:lnTo>
                  <a:lnTo>
                    <a:pt x="146730" y="30752"/>
                  </a:lnTo>
                  <a:lnTo>
                    <a:pt x="144372" y="55986"/>
                  </a:lnTo>
                  <a:lnTo>
                    <a:pt x="152390" y="108667"/>
                  </a:lnTo>
                  <a:lnTo>
                    <a:pt x="167465" y="136494"/>
                  </a:lnTo>
                  <a:lnTo>
                    <a:pt x="183223" y="148996"/>
                  </a:lnTo>
                  <a:lnTo>
                    <a:pt x="203095" y="157282"/>
                  </a:lnTo>
                  <a:lnTo>
                    <a:pt x="252684" y="163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36212" y="2484725"/>
              <a:ext cx="174073" cy="193173"/>
            </a:xfrm>
            <a:custGeom>
              <a:avLst/>
              <a:gdLst/>
              <a:ahLst/>
              <a:cxnLst/>
              <a:rect l="0" t="0" r="0" b="0"/>
              <a:pathLst>
                <a:path w="174073" h="193173">
                  <a:moveTo>
                    <a:pt x="106731" y="0"/>
                  </a:moveTo>
                  <a:lnTo>
                    <a:pt x="48114" y="5589"/>
                  </a:lnTo>
                  <a:lnTo>
                    <a:pt x="27646" y="14572"/>
                  </a:lnTo>
                  <a:lnTo>
                    <a:pt x="18913" y="20243"/>
                  </a:lnTo>
                  <a:lnTo>
                    <a:pt x="6089" y="35903"/>
                  </a:lnTo>
                  <a:lnTo>
                    <a:pt x="1032" y="44993"/>
                  </a:lnTo>
                  <a:lnTo>
                    <a:pt x="0" y="53392"/>
                  </a:lnTo>
                  <a:lnTo>
                    <a:pt x="5093" y="68963"/>
                  </a:lnTo>
                  <a:lnTo>
                    <a:pt x="18274" y="80563"/>
                  </a:lnTo>
                  <a:lnTo>
                    <a:pt x="55333" y="97542"/>
                  </a:lnTo>
                  <a:lnTo>
                    <a:pt x="115228" y="107385"/>
                  </a:lnTo>
                  <a:lnTo>
                    <a:pt x="148243" y="119555"/>
                  </a:lnTo>
                  <a:lnTo>
                    <a:pt x="158972" y="125327"/>
                  </a:lnTo>
                  <a:lnTo>
                    <a:pt x="166125" y="133854"/>
                  </a:lnTo>
                  <a:lnTo>
                    <a:pt x="174072" y="155807"/>
                  </a:lnTo>
                  <a:lnTo>
                    <a:pt x="172682" y="164703"/>
                  </a:lnTo>
                  <a:lnTo>
                    <a:pt x="168245" y="171803"/>
                  </a:lnTo>
                  <a:lnTo>
                    <a:pt x="152788" y="182812"/>
                  </a:lnTo>
                  <a:lnTo>
                    <a:pt x="130320" y="191604"/>
                  </a:lnTo>
                  <a:lnTo>
                    <a:pt x="107856" y="193172"/>
                  </a:lnTo>
                  <a:lnTo>
                    <a:pt x="44684" y="189834"/>
                  </a:lnTo>
                  <a:lnTo>
                    <a:pt x="3303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52549" y="2505456"/>
              <a:ext cx="111257" cy="147726"/>
            </a:xfrm>
            <a:custGeom>
              <a:avLst/>
              <a:gdLst/>
              <a:ahLst/>
              <a:cxnLst/>
              <a:rect l="0" t="0" r="0" b="0"/>
              <a:pathLst>
                <a:path w="111257" h="147726">
                  <a:moveTo>
                    <a:pt x="16736" y="74025"/>
                  </a:moveTo>
                  <a:lnTo>
                    <a:pt x="75353" y="74025"/>
                  </a:lnTo>
                  <a:lnTo>
                    <a:pt x="86229" y="70516"/>
                  </a:lnTo>
                  <a:lnTo>
                    <a:pt x="104553" y="57258"/>
                  </a:lnTo>
                  <a:lnTo>
                    <a:pt x="109206" y="48809"/>
                  </a:lnTo>
                  <a:lnTo>
                    <a:pt x="111256" y="30063"/>
                  </a:lnTo>
                  <a:lnTo>
                    <a:pt x="107825" y="21320"/>
                  </a:lnTo>
                  <a:lnTo>
                    <a:pt x="94654" y="5367"/>
                  </a:lnTo>
                  <a:lnTo>
                    <a:pt x="86229" y="1347"/>
                  </a:lnTo>
                  <a:lnTo>
                    <a:pt x="67509" y="0"/>
                  </a:lnTo>
                  <a:lnTo>
                    <a:pt x="37239" y="5819"/>
                  </a:lnTo>
                  <a:lnTo>
                    <a:pt x="19609" y="17975"/>
                  </a:lnTo>
                  <a:lnTo>
                    <a:pt x="11632" y="26130"/>
                  </a:lnTo>
                  <a:lnTo>
                    <a:pt x="2769" y="47669"/>
                  </a:lnTo>
                  <a:lnTo>
                    <a:pt x="0" y="71670"/>
                  </a:lnTo>
                  <a:lnTo>
                    <a:pt x="2668" y="94036"/>
                  </a:lnTo>
                  <a:lnTo>
                    <a:pt x="10874" y="112555"/>
                  </a:lnTo>
                  <a:lnTo>
                    <a:pt x="16337" y="120769"/>
                  </a:lnTo>
                  <a:lnTo>
                    <a:pt x="31766" y="133015"/>
                  </a:lnTo>
                  <a:lnTo>
                    <a:pt x="50322" y="141187"/>
                  </a:lnTo>
                  <a:lnTo>
                    <a:pt x="90435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41848" y="2499995"/>
              <a:ext cx="168636" cy="381373"/>
            </a:xfrm>
            <a:custGeom>
              <a:avLst/>
              <a:gdLst/>
              <a:ahLst/>
              <a:cxnLst/>
              <a:rect l="0" t="0" r="0" b="0"/>
              <a:pathLst>
                <a:path w="168636" h="381373">
                  <a:moveTo>
                    <a:pt x="122234" y="90015"/>
                  </a:moveTo>
                  <a:lnTo>
                    <a:pt x="122234" y="67658"/>
                  </a:lnTo>
                  <a:lnTo>
                    <a:pt x="111056" y="36987"/>
                  </a:lnTo>
                  <a:lnTo>
                    <a:pt x="92926" y="11262"/>
                  </a:lnTo>
                  <a:lnTo>
                    <a:pt x="73334" y="2371"/>
                  </a:lnTo>
                  <a:lnTo>
                    <a:pt x="61558" y="0"/>
                  </a:lnTo>
                  <a:lnTo>
                    <a:pt x="51368" y="759"/>
                  </a:lnTo>
                  <a:lnTo>
                    <a:pt x="33807" y="7842"/>
                  </a:lnTo>
                  <a:lnTo>
                    <a:pt x="10766" y="30572"/>
                  </a:lnTo>
                  <a:lnTo>
                    <a:pt x="2503" y="52678"/>
                  </a:lnTo>
                  <a:lnTo>
                    <a:pt x="0" y="76930"/>
                  </a:lnTo>
                  <a:lnTo>
                    <a:pt x="2787" y="99407"/>
                  </a:lnTo>
                  <a:lnTo>
                    <a:pt x="11045" y="117976"/>
                  </a:lnTo>
                  <a:lnTo>
                    <a:pt x="16523" y="126203"/>
                  </a:lnTo>
                  <a:lnTo>
                    <a:pt x="24854" y="131688"/>
                  </a:lnTo>
                  <a:lnTo>
                    <a:pt x="46589" y="137782"/>
                  </a:lnTo>
                  <a:lnTo>
                    <a:pt x="56596" y="135898"/>
                  </a:lnTo>
                  <a:lnTo>
                    <a:pt x="81859" y="117648"/>
                  </a:lnTo>
                  <a:lnTo>
                    <a:pt x="96881" y="103856"/>
                  </a:lnTo>
                  <a:lnTo>
                    <a:pt x="102993" y="103922"/>
                  </a:lnTo>
                  <a:lnTo>
                    <a:pt x="108237" y="108645"/>
                  </a:lnTo>
                  <a:lnTo>
                    <a:pt x="125059" y="144258"/>
                  </a:lnTo>
                  <a:lnTo>
                    <a:pt x="139647" y="200729"/>
                  </a:lnTo>
                  <a:lnTo>
                    <a:pt x="153793" y="261276"/>
                  </a:lnTo>
                  <a:lnTo>
                    <a:pt x="167853" y="318037"/>
                  </a:lnTo>
                  <a:lnTo>
                    <a:pt x="168635" y="341097"/>
                  </a:lnTo>
                  <a:lnTo>
                    <a:pt x="167207" y="352159"/>
                  </a:lnTo>
                  <a:lnTo>
                    <a:pt x="162744" y="360704"/>
                  </a:lnTo>
                  <a:lnTo>
                    <a:pt x="148428" y="373318"/>
                  </a:lnTo>
                  <a:lnTo>
                    <a:pt x="127247" y="379704"/>
                  </a:lnTo>
                  <a:lnTo>
                    <a:pt x="103405" y="381372"/>
                  </a:lnTo>
                  <a:lnTo>
                    <a:pt x="43239" y="375449"/>
                  </a:lnTo>
                  <a:lnTo>
                    <a:pt x="16950" y="374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16725" y="2492903"/>
              <a:ext cx="337097" cy="181336"/>
            </a:xfrm>
            <a:custGeom>
              <a:avLst/>
              <a:gdLst/>
              <a:ahLst/>
              <a:cxnLst/>
              <a:rect l="0" t="0" r="0" b="0"/>
              <a:pathLst>
                <a:path w="337097" h="181336">
                  <a:moveTo>
                    <a:pt x="0" y="97107"/>
                  </a:moveTo>
                  <a:lnTo>
                    <a:pt x="15619" y="153516"/>
                  </a:lnTo>
                  <a:lnTo>
                    <a:pt x="5841" y="119440"/>
                  </a:lnTo>
                  <a:lnTo>
                    <a:pt x="1731" y="81367"/>
                  </a:lnTo>
                  <a:lnTo>
                    <a:pt x="7009" y="60476"/>
                  </a:lnTo>
                  <a:lnTo>
                    <a:pt x="11692" y="51629"/>
                  </a:lnTo>
                  <a:lnTo>
                    <a:pt x="18323" y="48071"/>
                  </a:lnTo>
                  <a:lnTo>
                    <a:pt x="26253" y="48039"/>
                  </a:lnTo>
                  <a:lnTo>
                    <a:pt x="35050" y="50357"/>
                  </a:lnTo>
                  <a:lnTo>
                    <a:pt x="51063" y="65411"/>
                  </a:lnTo>
                  <a:lnTo>
                    <a:pt x="91499" y="120349"/>
                  </a:lnTo>
                  <a:lnTo>
                    <a:pt x="96094" y="130149"/>
                  </a:lnTo>
                  <a:lnTo>
                    <a:pt x="97988" y="132004"/>
                  </a:lnTo>
                  <a:lnTo>
                    <a:pt x="95414" y="89412"/>
                  </a:lnTo>
                  <a:lnTo>
                    <a:pt x="98704" y="80279"/>
                  </a:lnTo>
                  <a:lnTo>
                    <a:pt x="111719" y="67011"/>
                  </a:lnTo>
                  <a:lnTo>
                    <a:pt x="120103" y="65345"/>
                  </a:lnTo>
                  <a:lnTo>
                    <a:pt x="138777" y="69732"/>
                  </a:lnTo>
                  <a:lnTo>
                    <a:pt x="152536" y="82601"/>
                  </a:lnTo>
                  <a:lnTo>
                    <a:pt x="191244" y="141068"/>
                  </a:lnTo>
                  <a:lnTo>
                    <a:pt x="195347" y="142792"/>
                  </a:lnTo>
                  <a:lnTo>
                    <a:pt x="199251" y="139262"/>
                  </a:lnTo>
                  <a:lnTo>
                    <a:pt x="219513" y="111153"/>
                  </a:lnTo>
                  <a:lnTo>
                    <a:pt x="244806" y="95679"/>
                  </a:lnTo>
                  <a:lnTo>
                    <a:pt x="305560" y="67134"/>
                  </a:lnTo>
                  <a:lnTo>
                    <a:pt x="331392" y="47412"/>
                  </a:lnTo>
                  <a:lnTo>
                    <a:pt x="335572" y="39410"/>
                  </a:lnTo>
                  <a:lnTo>
                    <a:pt x="337096" y="21161"/>
                  </a:lnTo>
                  <a:lnTo>
                    <a:pt x="333526" y="13721"/>
                  </a:lnTo>
                  <a:lnTo>
                    <a:pt x="320199" y="2335"/>
                  </a:lnTo>
                  <a:lnTo>
                    <a:pt x="311732" y="0"/>
                  </a:lnTo>
                  <a:lnTo>
                    <a:pt x="292966" y="526"/>
                  </a:lnTo>
                  <a:lnTo>
                    <a:pt x="262670" y="12988"/>
                  </a:lnTo>
                  <a:lnTo>
                    <a:pt x="237056" y="37088"/>
                  </a:lnTo>
                  <a:lnTo>
                    <a:pt x="228191" y="59514"/>
                  </a:lnTo>
                  <a:lnTo>
                    <a:pt x="222500" y="112038"/>
                  </a:lnTo>
                  <a:lnTo>
                    <a:pt x="227960" y="136498"/>
                  </a:lnTo>
                  <a:lnTo>
                    <a:pt x="232692" y="147934"/>
                  </a:lnTo>
                  <a:lnTo>
                    <a:pt x="247309" y="163761"/>
                  </a:lnTo>
                  <a:lnTo>
                    <a:pt x="256120" y="169619"/>
                  </a:lnTo>
                  <a:lnTo>
                    <a:pt x="290877" y="177864"/>
                  </a:lnTo>
                  <a:lnTo>
                    <a:pt x="326384" y="181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27337" y="2559707"/>
              <a:ext cx="136871" cy="138005"/>
            </a:xfrm>
            <a:custGeom>
              <a:avLst/>
              <a:gdLst/>
              <a:ahLst/>
              <a:cxnLst/>
              <a:rect l="0" t="0" r="0" b="0"/>
              <a:pathLst>
                <a:path w="136871" h="138005">
                  <a:moveTo>
                    <a:pt x="0" y="51360"/>
                  </a:moveTo>
                  <a:lnTo>
                    <a:pt x="17958" y="114788"/>
                  </a:lnTo>
                  <a:lnTo>
                    <a:pt x="24749" y="135702"/>
                  </a:lnTo>
                  <a:lnTo>
                    <a:pt x="27028" y="138004"/>
                  </a:lnTo>
                  <a:lnTo>
                    <a:pt x="28547" y="134859"/>
                  </a:lnTo>
                  <a:lnTo>
                    <a:pt x="29065" y="120056"/>
                  </a:lnTo>
                  <a:lnTo>
                    <a:pt x="13509" y="61449"/>
                  </a:lnTo>
                  <a:lnTo>
                    <a:pt x="5692" y="30173"/>
                  </a:lnTo>
                  <a:lnTo>
                    <a:pt x="7599" y="9188"/>
                  </a:lnTo>
                  <a:lnTo>
                    <a:pt x="13255" y="3358"/>
                  </a:lnTo>
                  <a:lnTo>
                    <a:pt x="21705" y="641"/>
                  </a:lnTo>
                  <a:lnTo>
                    <a:pt x="32017" y="0"/>
                  </a:lnTo>
                  <a:lnTo>
                    <a:pt x="52834" y="5527"/>
                  </a:lnTo>
                  <a:lnTo>
                    <a:pt x="72615" y="16952"/>
                  </a:lnTo>
                  <a:lnTo>
                    <a:pt x="95735" y="43114"/>
                  </a:lnTo>
                  <a:lnTo>
                    <a:pt x="122302" y="103033"/>
                  </a:lnTo>
                  <a:lnTo>
                    <a:pt x="136870" y="135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74735" y="2358383"/>
              <a:ext cx="84229" cy="368498"/>
            </a:xfrm>
            <a:custGeom>
              <a:avLst/>
              <a:gdLst/>
              <a:ahLst/>
              <a:cxnLst/>
              <a:rect l="0" t="0" r="0" b="0"/>
              <a:pathLst>
                <a:path w="84229" h="368498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4451" y="151117"/>
                  </a:lnTo>
                  <a:lnTo>
                    <a:pt x="40000" y="208552"/>
                  </a:lnTo>
                  <a:lnTo>
                    <a:pt x="52017" y="262615"/>
                  </a:lnTo>
                  <a:lnTo>
                    <a:pt x="66557" y="322106"/>
                  </a:lnTo>
                  <a:lnTo>
                    <a:pt x="8422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22093" y="251631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0"/>
                  </a:lnTo>
                  <a:lnTo>
                    <a:pt x="97569" y="5590"/>
                  </a:lnTo>
                  <a:lnTo>
                    <a:pt x="3989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21484" y="2495253"/>
              <a:ext cx="145892" cy="256431"/>
            </a:xfrm>
            <a:custGeom>
              <a:avLst/>
              <a:gdLst/>
              <a:ahLst/>
              <a:cxnLst/>
              <a:rect l="0" t="0" r="0" b="0"/>
              <a:pathLst>
                <a:path w="145892" h="256431">
                  <a:moveTo>
                    <a:pt x="111220" y="0"/>
                  </a:moveTo>
                  <a:lnTo>
                    <a:pt x="56175" y="19129"/>
                  </a:lnTo>
                  <a:lnTo>
                    <a:pt x="11006" y="43120"/>
                  </a:lnTo>
                  <a:lnTo>
                    <a:pt x="2297" y="49804"/>
                  </a:lnTo>
                  <a:lnTo>
                    <a:pt x="0" y="56599"/>
                  </a:lnTo>
                  <a:lnTo>
                    <a:pt x="1978" y="63469"/>
                  </a:lnTo>
                  <a:lnTo>
                    <a:pt x="6807" y="70389"/>
                  </a:lnTo>
                  <a:lnTo>
                    <a:pt x="24650" y="81197"/>
                  </a:lnTo>
                  <a:lnTo>
                    <a:pt x="79326" y="101377"/>
                  </a:lnTo>
                  <a:lnTo>
                    <a:pt x="100554" y="108617"/>
                  </a:lnTo>
                  <a:lnTo>
                    <a:pt x="118568" y="121974"/>
                  </a:lnTo>
                  <a:lnTo>
                    <a:pt x="133203" y="139609"/>
                  </a:lnTo>
                  <a:lnTo>
                    <a:pt x="143607" y="159145"/>
                  </a:lnTo>
                  <a:lnTo>
                    <a:pt x="145891" y="179526"/>
                  </a:lnTo>
                  <a:lnTo>
                    <a:pt x="137826" y="221206"/>
                  </a:lnTo>
                  <a:lnTo>
                    <a:pt x="132467" y="229359"/>
                  </a:lnTo>
                  <a:lnTo>
                    <a:pt x="117153" y="241538"/>
                  </a:lnTo>
                  <a:lnTo>
                    <a:pt x="83212" y="254971"/>
                  </a:lnTo>
                  <a:lnTo>
                    <a:pt x="63287" y="256430"/>
                  </a:lnTo>
                  <a:lnTo>
                    <a:pt x="3752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48601" y="237944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463" y="58617"/>
                  </a:lnTo>
                  <a:lnTo>
                    <a:pt x="288" y="121196"/>
                  </a:lnTo>
                  <a:lnTo>
                    <a:pt x="85" y="173690"/>
                  </a:lnTo>
                  <a:lnTo>
                    <a:pt x="25" y="232008"/>
                  </a:lnTo>
                  <a:lnTo>
                    <a:pt x="7" y="285682"/>
                  </a:lnTo>
                  <a:lnTo>
                    <a:pt x="1" y="33697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01202" y="2495253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2" y="14655"/>
                  </a:lnTo>
                  <a:lnTo>
                    <a:pt x="170309" y="20963"/>
                  </a:lnTo>
                  <a:lnTo>
                    <a:pt x="107384" y="29141"/>
                  </a:lnTo>
                  <a:lnTo>
                    <a:pt x="49548" y="366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74943" y="2347854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7236" y="162968"/>
                  </a:lnTo>
                  <a:lnTo>
                    <a:pt x="10723" y="214533"/>
                  </a:lnTo>
                  <a:lnTo>
                    <a:pt x="17476" y="265687"/>
                  </a:lnTo>
                  <a:lnTo>
                    <a:pt x="20350" y="325486"/>
                  </a:lnTo>
                  <a:lnTo>
                    <a:pt x="19573" y="345872"/>
                  </a:lnTo>
                  <a:lnTo>
                    <a:pt x="17728" y="346395"/>
                  </a:lnTo>
                  <a:lnTo>
                    <a:pt x="15329" y="343234"/>
                  </a:lnTo>
                  <a:lnTo>
                    <a:pt x="11161" y="291934"/>
                  </a:lnTo>
                  <a:lnTo>
                    <a:pt x="13149" y="267789"/>
                  </a:lnTo>
                  <a:lnTo>
                    <a:pt x="27423" y="241042"/>
                  </a:lnTo>
                  <a:lnTo>
                    <a:pt x="39874" y="225673"/>
                  </a:lnTo>
                  <a:lnTo>
                    <a:pt x="59446" y="217283"/>
                  </a:lnTo>
                  <a:lnTo>
                    <a:pt x="71216" y="215045"/>
                  </a:lnTo>
                  <a:lnTo>
                    <a:pt x="81403" y="215893"/>
                  </a:lnTo>
                  <a:lnTo>
                    <a:pt x="98960" y="223075"/>
                  </a:lnTo>
                  <a:lnTo>
                    <a:pt x="121998" y="240272"/>
                  </a:lnTo>
                  <a:lnTo>
                    <a:pt x="149574" y="275449"/>
                  </a:lnTo>
                  <a:lnTo>
                    <a:pt x="162341" y="307003"/>
                  </a:lnTo>
                  <a:lnTo>
                    <a:pt x="167248" y="355874"/>
                  </a:lnTo>
                  <a:lnTo>
                    <a:pt x="16845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67479" y="2541547"/>
              <a:ext cx="228605" cy="186863"/>
            </a:xfrm>
            <a:custGeom>
              <a:avLst/>
              <a:gdLst/>
              <a:ahLst/>
              <a:cxnLst/>
              <a:rect l="0" t="0" r="0" b="0"/>
              <a:pathLst>
                <a:path w="228605" h="186863">
                  <a:moveTo>
                    <a:pt x="133848" y="69520"/>
                  </a:moveTo>
                  <a:lnTo>
                    <a:pt x="139437" y="52752"/>
                  </a:lnTo>
                  <a:lnTo>
                    <a:pt x="138744" y="45473"/>
                  </a:lnTo>
                  <a:lnTo>
                    <a:pt x="131734" y="31147"/>
                  </a:lnTo>
                  <a:lnTo>
                    <a:pt x="109045" y="9927"/>
                  </a:lnTo>
                  <a:lnTo>
                    <a:pt x="86949" y="2090"/>
                  </a:lnTo>
                  <a:lnTo>
                    <a:pt x="74506" y="0"/>
                  </a:lnTo>
                  <a:lnTo>
                    <a:pt x="54441" y="3917"/>
                  </a:lnTo>
                  <a:lnTo>
                    <a:pt x="29992" y="19277"/>
                  </a:lnTo>
                  <a:lnTo>
                    <a:pt x="22496" y="25496"/>
                  </a:lnTo>
                  <a:lnTo>
                    <a:pt x="11049" y="44885"/>
                  </a:lnTo>
                  <a:lnTo>
                    <a:pt x="3231" y="70269"/>
                  </a:lnTo>
                  <a:lnTo>
                    <a:pt x="0" y="115106"/>
                  </a:lnTo>
                  <a:lnTo>
                    <a:pt x="3390" y="140083"/>
                  </a:lnTo>
                  <a:lnTo>
                    <a:pt x="11916" y="159763"/>
                  </a:lnTo>
                  <a:lnTo>
                    <a:pt x="17465" y="168286"/>
                  </a:lnTo>
                  <a:lnTo>
                    <a:pt x="32989" y="180876"/>
                  </a:lnTo>
                  <a:lnTo>
                    <a:pt x="42042" y="185872"/>
                  </a:lnTo>
                  <a:lnTo>
                    <a:pt x="50417" y="186862"/>
                  </a:lnTo>
                  <a:lnTo>
                    <a:pt x="65961" y="181723"/>
                  </a:lnTo>
                  <a:lnTo>
                    <a:pt x="87867" y="160087"/>
                  </a:lnTo>
                  <a:lnTo>
                    <a:pt x="103586" y="131450"/>
                  </a:lnTo>
                  <a:lnTo>
                    <a:pt x="112143" y="90115"/>
                  </a:lnTo>
                  <a:lnTo>
                    <a:pt x="114698" y="90269"/>
                  </a:lnTo>
                  <a:lnTo>
                    <a:pt x="120657" y="99799"/>
                  </a:lnTo>
                  <a:lnTo>
                    <a:pt x="137135" y="131393"/>
                  </a:lnTo>
                  <a:lnTo>
                    <a:pt x="162573" y="160510"/>
                  </a:lnTo>
                  <a:lnTo>
                    <a:pt x="194351" y="176159"/>
                  </a:lnTo>
                  <a:lnTo>
                    <a:pt x="228604" y="185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17612" y="2411026"/>
              <a:ext cx="20586" cy="305327"/>
            </a:xfrm>
            <a:custGeom>
              <a:avLst/>
              <a:gdLst/>
              <a:ahLst/>
              <a:cxnLst/>
              <a:rect l="0" t="0" r="0" b="0"/>
              <a:pathLst>
                <a:path w="20586" h="305327">
                  <a:moveTo>
                    <a:pt x="20585" y="0"/>
                  </a:moveTo>
                  <a:lnTo>
                    <a:pt x="14996" y="58616"/>
                  </a:lnTo>
                  <a:lnTo>
                    <a:pt x="9863" y="118856"/>
                  </a:lnTo>
                  <a:lnTo>
                    <a:pt x="1916" y="173216"/>
                  </a:lnTo>
                  <a:lnTo>
                    <a:pt x="0" y="233997"/>
                  </a:lnTo>
                  <a:lnTo>
                    <a:pt x="7923" y="287484"/>
                  </a:lnTo>
                  <a:lnTo>
                    <a:pt x="10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90798" y="2516310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8406" y="3120"/>
                  </a:lnTo>
                  <a:lnTo>
                    <a:pt x="125577" y="9066"/>
                  </a:lnTo>
                  <a:lnTo>
                    <a:pt x="68393" y="18645"/>
                  </a:lnTo>
                  <a:lnTo>
                    <a:pt x="2520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14791" y="2380300"/>
              <a:ext cx="134018" cy="374276"/>
            </a:xfrm>
            <a:custGeom>
              <a:avLst/>
              <a:gdLst/>
              <a:ahLst/>
              <a:cxnLst/>
              <a:rect l="0" t="0" r="0" b="0"/>
              <a:pathLst>
                <a:path w="134018" h="374276">
                  <a:moveTo>
                    <a:pt x="112960" y="230767"/>
                  </a:moveTo>
                  <a:lnTo>
                    <a:pt x="94979" y="215126"/>
                  </a:lnTo>
                  <a:lnTo>
                    <a:pt x="78062" y="207048"/>
                  </a:lnTo>
                  <a:lnTo>
                    <a:pt x="58846" y="205797"/>
                  </a:lnTo>
                  <a:lnTo>
                    <a:pt x="48808" y="207101"/>
                  </a:lnTo>
                  <a:lnTo>
                    <a:pt x="31416" y="217909"/>
                  </a:lnTo>
                  <a:lnTo>
                    <a:pt x="17057" y="234411"/>
                  </a:lnTo>
                  <a:lnTo>
                    <a:pt x="6776" y="253444"/>
                  </a:lnTo>
                  <a:lnTo>
                    <a:pt x="0" y="295068"/>
                  </a:lnTo>
                  <a:lnTo>
                    <a:pt x="3581" y="338856"/>
                  </a:lnTo>
                  <a:lnTo>
                    <a:pt x="12095" y="361085"/>
                  </a:lnTo>
                  <a:lnTo>
                    <a:pt x="17641" y="370288"/>
                  </a:lnTo>
                  <a:lnTo>
                    <a:pt x="24848" y="374084"/>
                  </a:lnTo>
                  <a:lnTo>
                    <a:pt x="33161" y="374275"/>
                  </a:lnTo>
                  <a:lnTo>
                    <a:pt x="50588" y="368248"/>
                  </a:lnTo>
                  <a:lnTo>
                    <a:pt x="73552" y="350531"/>
                  </a:lnTo>
                  <a:lnTo>
                    <a:pt x="88037" y="333128"/>
                  </a:lnTo>
                  <a:lnTo>
                    <a:pt x="107994" y="276550"/>
                  </a:lnTo>
                  <a:lnTo>
                    <a:pt x="119548" y="226265"/>
                  </a:lnTo>
                  <a:lnTo>
                    <a:pt x="129210" y="174321"/>
                  </a:lnTo>
                  <a:lnTo>
                    <a:pt x="132593" y="123055"/>
                  </a:lnTo>
                  <a:lnTo>
                    <a:pt x="130616" y="63218"/>
                  </a:lnTo>
                  <a:lnTo>
                    <a:pt x="124897" y="6338"/>
                  </a:lnTo>
                  <a:lnTo>
                    <a:pt x="122087" y="429"/>
                  </a:lnTo>
                  <a:lnTo>
                    <a:pt x="117875" y="0"/>
                  </a:lnTo>
                  <a:lnTo>
                    <a:pt x="112728" y="3222"/>
                  </a:lnTo>
                  <a:lnTo>
                    <a:pt x="103888" y="16162"/>
                  </a:lnTo>
                  <a:lnTo>
                    <a:pt x="97229" y="35951"/>
                  </a:lnTo>
                  <a:lnTo>
                    <a:pt x="92955" y="93196"/>
                  </a:lnTo>
                  <a:lnTo>
                    <a:pt x="95334" y="132683"/>
                  </a:lnTo>
                  <a:lnTo>
                    <a:pt x="101029" y="188646"/>
                  </a:lnTo>
                  <a:lnTo>
                    <a:pt x="110559" y="248790"/>
                  </a:lnTo>
                  <a:lnTo>
                    <a:pt x="123708" y="306423"/>
                  </a:lnTo>
                  <a:lnTo>
                    <a:pt x="134017" y="336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77823" y="2606344"/>
              <a:ext cx="297370" cy="162651"/>
            </a:xfrm>
            <a:custGeom>
              <a:avLst/>
              <a:gdLst/>
              <a:ahLst/>
              <a:cxnLst/>
              <a:rect l="0" t="0" r="0" b="0"/>
              <a:pathLst>
                <a:path w="297370" h="162651">
                  <a:moveTo>
                    <a:pt x="86799" y="15251"/>
                  </a:moveTo>
                  <a:lnTo>
                    <a:pt x="75620" y="4073"/>
                  </a:lnTo>
                  <a:lnTo>
                    <a:pt x="68818" y="1950"/>
                  </a:lnTo>
                  <a:lnTo>
                    <a:pt x="51902" y="2711"/>
                  </a:lnTo>
                  <a:lnTo>
                    <a:pt x="22646" y="15305"/>
                  </a:lnTo>
                  <a:lnTo>
                    <a:pt x="8373" y="33603"/>
                  </a:lnTo>
                  <a:lnTo>
                    <a:pt x="2929" y="45033"/>
                  </a:lnTo>
                  <a:lnTo>
                    <a:pt x="0" y="67092"/>
                  </a:lnTo>
                  <a:lnTo>
                    <a:pt x="3768" y="88595"/>
                  </a:lnTo>
                  <a:lnTo>
                    <a:pt x="13241" y="109850"/>
                  </a:lnTo>
                  <a:lnTo>
                    <a:pt x="28370" y="124755"/>
                  </a:lnTo>
                  <a:lnTo>
                    <a:pt x="37317" y="130368"/>
                  </a:lnTo>
                  <a:lnTo>
                    <a:pt x="46792" y="131770"/>
                  </a:lnTo>
                  <a:lnTo>
                    <a:pt x="66678" y="127089"/>
                  </a:lnTo>
                  <a:lnTo>
                    <a:pt x="92016" y="111300"/>
                  </a:lnTo>
                  <a:lnTo>
                    <a:pt x="114341" y="80625"/>
                  </a:lnTo>
                  <a:lnTo>
                    <a:pt x="124595" y="41900"/>
                  </a:lnTo>
                  <a:lnTo>
                    <a:pt x="123163" y="1148"/>
                  </a:lnTo>
                  <a:lnTo>
                    <a:pt x="126249" y="0"/>
                  </a:lnTo>
                  <a:lnTo>
                    <a:pt x="130646" y="1574"/>
                  </a:lnTo>
                  <a:lnTo>
                    <a:pt x="148014" y="14968"/>
                  </a:lnTo>
                  <a:lnTo>
                    <a:pt x="162388" y="39344"/>
                  </a:lnTo>
                  <a:lnTo>
                    <a:pt x="181342" y="92470"/>
                  </a:lnTo>
                  <a:lnTo>
                    <a:pt x="186140" y="117421"/>
                  </a:lnTo>
                  <a:lnTo>
                    <a:pt x="184373" y="140209"/>
                  </a:lnTo>
                  <a:lnTo>
                    <a:pt x="182263" y="144180"/>
                  </a:lnTo>
                  <a:lnTo>
                    <a:pt x="179688" y="143318"/>
                  </a:lnTo>
                  <a:lnTo>
                    <a:pt x="176800" y="139233"/>
                  </a:lnTo>
                  <a:lnTo>
                    <a:pt x="172166" y="99057"/>
                  </a:lnTo>
                  <a:lnTo>
                    <a:pt x="174371" y="49180"/>
                  </a:lnTo>
                  <a:lnTo>
                    <a:pt x="176765" y="37870"/>
                  </a:lnTo>
                  <a:lnTo>
                    <a:pt x="181871" y="29161"/>
                  </a:lnTo>
                  <a:lnTo>
                    <a:pt x="196904" y="16364"/>
                  </a:lnTo>
                  <a:lnTo>
                    <a:pt x="205826" y="13654"/>
                  </a:lnTo>
                  <a:lnTo>
                    <a:pt x="225097" y="13761"/>
                  </a:lnTo>
                  <a:lnTo>
                    <a:pt x="242241" y="20828"/>
                  </a:lnTo>
                  <a:lnTo>
                    <a:pt x="250089" y="25988"/>
                  </a:lnTo>
                  <a:lnTo>
                    <a:pt x="261928" y="41081"/>
                  </a:lnTo>
                  <a:lnTo>
                    <a:pt x="286501" y="99898"/>
                  </a:lnTo>
                  <a:lnTo>
                    <a:pt x="294149" y="131189"/>
                  </a:lnTo>
                  <a:lnTo>
                    <a:pt x="297369" y="162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85720" y="2495253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65355" y="2526839"/>
              <a:ext cx="9879" cy="231628"/>
            </a:xfrm>
            <a:custGeom>
              <a:avLst/>
              <a:gdLst/>
              <a:ahLst/>
              <a:cxnLst/>
              <a:rect l="0" t="0" r="0" b="0"/>
              <a:pathLst>
                <a:path w="9879" h="231628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47997"/>
                  </a:lnTo>
                  <a:lnTo>
                    <a:pt x="7740" y="193980"/>
                  </a:lnTo>
                  <a:lnTo>
                    <a:pt x="987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69948" y="2590010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3411" y="16788"/>
                  </a:lnTo>
                  <a:lnTo>
                    <a:pt x="53944" y="2608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48973" y="268476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0" y="58617"/>
                  </a:lnTo>
                  <a:lnTo>
                    <a:pt x="3120" y="72846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70031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54259" y="2686223"/>
              <a:ext cx="115815" cy="114358"/>
            </a:xfrm>
            <a:custGeom>
              <a:avLst/>
              <a:gdLst/>
              <a:ahLst/>
              <a:cxnLst/>
              <a:rect l="0" t="0" r="0" b="0"/>
              <a:pathLst>
                <a:path w="115815" h="114358">
                  <a:moveTo>
                    <a:pt x="0" y="61714"/>
                  </a:moveTo>
                  <a:lnTo>
                    <a:pt x="6065" y="79912"/>
                  </a:lnTo>
                  <a:lnTo>
                    <a:pt x="2318" y="63987"/>
                  </a:lnTo>
                  <a:lnTo>
                    <a:pt x="1856" y="31322"/>
                  </a:lnTo>
                  <a:lnTo>
                    <a:pt x="5894" y="9602"/>
                  </a:lnTo>
                  <a:lnTo>
                    <a:pt x="12118" y="3576"/>
                  </a:lnTo>
                  <a:lnTo>
                    <a:pt x="20947" y="729"/>
                  </a:lnTo>
                  <a:lnTo>
                    <a:pt x="31512" y="0"/>
                  </a:lnTo>
                  <a:lnTo>
                    <a:pt x="52610" y="5430"/>
                  </a:lnTo>
                  <a:lnTo>
                    <a:pt x="63149" y="10154"/>
                  </a:lnTo>
                  <a:lnTo>
                    <a:pt x="77979" y="24761"/>
                  </a:lnTo>
                  <a:lnTo>
                    <a:pt x="104737" y="83225"/>
                  </a:lnTo>
                  <a:lnTo>
                    <a:pt x="115814" y="114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55759" y="2516310"/>
              <a:ext cx="30128" cy="305328"/>
            </a:xfrm>
            <a:custGeom>
              <a:avLst/>
              <a:gdLst/>
              <a:ahLst/>
              <a:cxnLst/>
              <a:rect l="0" t="0" r="0" b="0"/>
              <a:pathLst>
                <a:path w="30128" h="305328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3217"/>
                  </a:lnTo>
                  <a:lnTo>
                    <a:pt x="14236" y="233998"/>
                  </a:lnTo>
                  <a:lnTo>
                    <a:pt x="27225" y="292699"/>
                  </a:lnTo>
                  <a:lnTo>
                    <a:pt x="3012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27958" y="2611067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8333"/>
                  </a:lnTo>
                  <a:lnTo>
                    <a:pt x="91981" y="15684"/>
                  </a:lnTo>
                  <a:lnTo>
                    <a:pt x="37579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37007" y="2636111"/>
              <a:ext cx="128335" cy="167549"/>
            </a:xfrm>
            <a:custGeom>
              <a:avLst/>
              <a:gdLst/>
              <a:ahLst/>
              <a:cxnLst/>
              <a:rect l="0" t="0" r="0" b="0"/>
              <a:pathLst>
                <a:path w="128335" h="167549">
                  <a:moveTo>
                    <a:pt x="12050" y="80241"/>
                  </a:moveTo>
                  <a:lnTo>
                    <a:pt x="45672" y="86307"/>
                  </a:lnTo>
                  <a:lnTo>
                    <a:pt x="105457" y="75682"/>
                  </a:lnTo>
                  <a:lnTo>
                    <a:pt x="114096" y="70182"/>
                  </a:lnTo>
                  <a:lnTo>
                    <a:pt x="126814" y="54714"/>
                  </a:lnTo>
                  <a:lnTo>
                    <a:pt x="128334" y="46845"/>
                  </a:lnTo>
                  <a:lnTo>
                    <a:pt x="127007" y="39260"/>
                  </a:lnTo>
                  <a:lnTo>
                    <a:pt x="119294" y="24592"/>
                  </a:lnTo>
                  <a:lnTo>
                    <a:pt x="108067" y="10275"/>
                  </a:lnTo>
                  <a:lnTo>
                    <a:pt x="89039" y="2351"/>
                  </a:lnTo>
                  <a:lnTo>
                    <a:pt x="66155" y="0"/>
                  </a:lnTo>
                  <a:lnTo>
                    <a:pt x="44285" y="2854"/>
                  </a:lnTo>
                  <a:lnTo>
                    <a:pt x="35880" y="7593"/>
                  </a:lnTo>
                  <a:lnTo>
                    <a:pt x="23421" y="22217"/>
                  </a:lnTo>
                  <a:lnTo>
                    <a:pt x="4241" y="55770"/>
                  </a:lnTo>
                  <a:lnTo>
                    <a:pt x="0" y="78724"/>
                  </a:lnTo>
                  <a:lnTo>
                    <a:pt x="6810" y="122055"/>
                  </a:lnTo>
                  <a:lnTo>
                    <a:pt x="21676" y="148263"/>
                  </a:lnTo>
                  <a:lnTo>
                    <a:pt x="37385" y="160386"/>
                  </a:lnTo>
                  <a:lnTo>
                    <a:pt x="46488" y="165256"/>
                  </a:lnTo>
                  <a:lnTo>
                    <a:pt x="65960" y="167548"/>
                  </a:lnTo>
                  <a:lnTo>
                    <a:pt x="106806" y="164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35384" y="2653181"/>
              <a:ext cx="87415" cy="160344"/>
            </a:xfrm>
            <a:custGeom>
              <a:avLst/>
              <a:gdLst/>
              <a:ahLst/>
              <a:cxnLst/>
              <a:rect l="0" t="0" r="0" b="0"/>
              <a:pathLst>
                <a:path w="87415" h="160344">
                  <a:moveTo>
                    <a:pt x="3186" y="73699"/>
                  </a:moveTo>
                  <a:lnTo>
                    <a:pt x="30697" y="137127"/>
                  </a:lnTo>
                  <a:lnTo>
                    <a:pt x="39283" y="160343"/>
                  </a:lnTo>
                  <a:lnTo>
                    <a:pt x="37556" y="150422"/>
                  </a:lnTo>
                  <a:lnTo>
                    <a:pt x="15352" y="95963"/>
                  </a:lnTo>
                  <a:lnTo>
                    <a:pt x="0" y="52881"/>
                  </a:lnTo>
                  <a:lnTo>
                    <a:pt x="2160" y="31691"/>
                  </a:lnTo>
                  <a:lnTo>
                    <a:pt x="6011" y="21128"/>
                  </a:lnTo>
                  <a:lnTo>
                    <a:pt x="13259" y="14085"/>
                  </a:lnTo>
                  <a:lnTo>
                    <a:pt x="33789" y="6260"/>
                  </a:lnTo>
                  <a:lnTo>
                    <a:pt x="874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87517" y="2668649"/>
              <a:ext cx="125896" cy="170852"/>
            </a:xfrm>
            <a:custGeom>
              <a:avLst/>
              <a:gdLst/>
              <a:ahLst/>
              <a:cxnLst/>
              <a:rect l="0" t="0" r="0" b="0"/>
              <a:pathLst>
                <a:path w="125896" h="170852">
                  <a:moveTo>
                    <a:pt x="124794" y="5589"/>
                  </a:moveTo>
                  <a:lnTo>
                    <a:pt x="108026" y="0"/>
                  </a:lnTo>
                  <a:lnTo>
                    <a:pt x="90436" y="375"/>
                  </a:lnTo>
                  <a:lnTo>
                    <a:pt x="50547" y="10148"/>
                  </a:lnTo>
                  <a:lnTo>
                    <a:pt x="24936" y="25527"/>
                  </a:lnTo>
                  <a:lnTo>
                    <a:pt x="2529" y="44902"/>
                  </a:lnTo>
                  <a:lnTo>
                    <a:pt x="0" y="51685"/>
                  </a:lnTo>
                  <a:lnTo>
                    <a:pt x="654" y="58546"/>
                  </a:lnTo>
                  <a:lnTo>
                    <a:pt x="3429" y="65460"/>
                  </a:lnTo>
                  <a:lnTo>
                    <a:pt x="15872" y="76262"/>
                  </a:lnTo>
                  <a:lnTo>
                    <a:pt x="34270" y="83793"/>
                  </a:lnTo>
                  <a:lnTo>
                    <a:pt x="97738" y="94613"/>
                  </a:lnTo>
                  <a:lnTo>
                    <a:pt x="107926" y="100033"/>
                  </a:lnTo>
                  <a:lnTo>
                    <a:pt x="122366" y="115414"/>
                  </a:lnTo>
                  <a:lnTo>
                    <a:pt x="125515" y="124429"/>
                  </a:lnTo>
                  <a:lnTo>
                    <a:pt x="125895" y="143805"/>
                  </a:lnTo>
                  <a:lnTo>
                    <a:pt x="122018" y="151545"/>
                  </a:lnTo>
                  <a:lnTo>
                    <a:pt x="108352" y="163265"/>
                  </a:lnTo>
                  <a:lnTo>
                    <a:pt x="75338" y="170851"/>
                  </a:lnTo>
                  <a:lnTo>
                    <a:pt x="26167" y="165291"/>
                  </a:lnTo>
                  <a:lnTo>
                    <a:pt x="8980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63234" y="2694864"/>
              <a:ext cx="128107" cy="130069"/>
            </a:xfrm>
            <a:custGeom>
              <a:avLst/>
              <a:gdLst/>
              <a:ahLst/>
              <a:cxnLst/>
              <a:rect l="0" t="0" r="0" b="0"/>
              <a:pathLst>
                <a:path w="128107" h="130069">
                  <a:moveTo>
                    <a:pt x="1720" y="53073"/>
                  </a:moveTo>
                  <a:lnTo>
                    <a:pt x="60336" y="67728"/>
                  </a:lnTo>
                  <a:lnTo>
                    <a:pt x="95126" y="66644"/>
                  </a:lnTo>
                  <a:lnTo>
                    <a:pt x="113813" y="58715"/>
                  </a:lnTo>
                  <a:lnTo>
                    <a:pt x="122072" y="53325"/>
                  </a:lnTo>
                  <a:lnTo>
                    <a:pt x="126408" y="46222"/>
                  </a:lnTo>
                  <a:lnTo>
                    <a:pt x="128106" y="28972"/>
                  </a:lnTo>
                  <a:lnTo>
                    <a:pt x="123412" y="20628"/>
                  </a:lnTo>
                  <a:lnTo>
                    <a:pt x="105718" y="5118"/>
                  </a:lnTo>
                  <a:lnTo>
                    <a:pt x="95618" y="1216"/>
                  </a:lnTo>
                  <a:lnTo>
                    <a:pt x="75038" y="0"/>
                  </a:lnTo>
                  <a:lnTo>
                    <a:pt x="43720" y="11482"/>
                  </a:lnTo>
                  <a:lnTo>
                    <a:pt x="17804" y="35291"/>
                  </a:lnTo>
                  <a:lnTo>
                    <a:pt x="896" y="64572"/>
                  </a:lnTo>
                  <a:lnTo>
                    <a:pt x="0" y="73607"/>
                  </a:lnTo>
                  <a:lnTo>
                    <a:pt x="5244" y="89886"/>
                  </a:lnTo>
                  <a:lnTo>
                    <a:pt x="21351" y="112204"/>
                  </a:lnTo>
                  <a:lnTo>
                    <a:pt x="46530" y="128045"/>
                  </a:lnTo>
                  <a:lnTo>
                    <a:pt x="66089" y="130068"/>
                  </a:lnTo>
                  <a:lnTo>
                    <a:pt x="96476" y="126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47945" y="2713579"/>
              <a:ext cx="122336" cy="131327"/>
            </a:xfrm>
            <a:custGeom>
              <a:avLst/>
              <a:gdLst/>
              <a:ahLst/>
              <a:cxnLst/>
              <a:rect l="0" t="0" r="0" b="0"/>
              <a:pathLst>
                <a:path w="122336" h="131327">
                  <a:moveTo>
                    <a:pt x="90749" y="13301"/>
                  </a:moveTo>
                  <a:lnTo>
                    <a:pt x="79571" y="2123"/>
                  </a:lnTo>
                  <a:lnTo>
                    <a:pt x="72768" y="0"/>
                  </a:lnTo>
                  <a:lnTo>
                    <a:pt x="55851" y="761"/>
                  </a:lnTo>
                  <a:lnTo>
                    <a:pt x="39754" y="8118"/>
                  </a:lnTo>
                  <a:lnTo>
                    <a:pt x="10356" y="31905"/>
                  </a:lnTo>
                  <a:lnTo>
                    <a:pt x="2376" y="51595"/>
                  </a:lnTo>
                  <a:lnTo>
                    <a:pt x="0" y="74775"/>
                  </a:lnTo>
                  <a:lnTo>
                    <a:pt x="2843" y="96775"/>
                  </a:lnTo>
                  <a:lnTo>
                    <a:pt x="7578" y="105215"/>
                  </a:lnTo>
                  <a:lnTo>
                    <a:pt x="22199" y="117713"/>
                  </a:lnTo>
                  <a:lnTo>
                    <a:pt x="55750" y="131326"/>
                  </a:lnTo>
                  <a:lnTo>
                    <a:pt x="78703" y="129708"/>
                  </a:lnTo>
                  <a:lnTo>
                    <a:pt x="105117" y="118762"/>
                  </a:lnTo>
                  <a:lnTo>
                    <a:pt x="122335" y="108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065036" y="254789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12998" y="207571"/>
                  </a:lnTo>
                  <a:lnTo>
                    <a:pt x="25054" y="266130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17637" y="2632124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52642"/>
                  </a:moveTo>
                  <a:lnTo>
                    <a:pt x="245232" y="37001"/>
                  </a:lnTo>
                  <a:lnTo>
                    <a:pt x="228315" y="28923"/>
                  </a:lnTo>
                  <a:lnTo>
                    <a:pt x="167096" y="18973"/>
                  </a:lnTo>
                  <a:lnTo>
                    <a:pt x="106447" y="12197"/>
                  </a:lnTo>
                  <a:lnTo>
                    <a:pt x="55457" y="5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85803" y="3529839"/>
            <a:ext cx="3872996" cy="671032"/>
            <a:chOff x="485803" y="3529839"/>
            <a:chExt cx="3872996" cy="671032"/>
          </a:xfrm>
        </p:grpSpPr>
        <p:sp>
          <p:nvSpPr>
            <p:cNvPr id="120" name="Freeform 119"/>
            <p:cNvSpPr/>
            <p:nvPr/>
          </p:nvSpPr>
          <p:spPr>
            <a:xfrm>
              <a:off x="485803" y="3529839"/>
              <a:ext cx="345949" cy="472114"/>
            </a:xfrm>
            <a:custGeom>
              <a:avLst/>
              <a:gdLst/>
              <a:ahLst/>
              <a:cxnLst/>
              <a:rect l="0" t="0" r="0" b="0"/>
              <a:pathLst>
                <a:path w="345949" h="472114">
                  <a:moveTo>
                    <a:pt x="303834" y="81435"/>
                  </a:moveTo>
                  <a:lnTo>
                    <a:pt x="248746" y="22872"/>
                  </a:lnTo>
                  <a:lnTo>
                    <a:pt x="218881" y="6631"/>
                  </a:lnTo>
                  <a:lnTo>
                    <a:pt x="182217" y="0"/>
                  </a:lnTo>
                  <a:lnTo>
                    <a:pt x="136128" y="3624"/>
                  </a:lnTo>
                  <a:lnTo>
                    <a:pt x="111925" y="12147"/>
                  </a:lnTo>
                  <a:lnTo>
                    <a:pt x="71734" y="36683"/>
                  </a:lnTo>
                  <a:lnTo>
                    <a:pt x="57179" y="53357"/>
                  </a:lnTo>
                  <a:lnTo>
                    <a:pt x="22289" y="113329"/>
                  </a:lnTo>
                  <a:lnTo>
                    <a:pt x="6065" y="160785"/>
                  </a:lnTo>
                  <a:lnTo>
                    <a:pt x="0" y="222455"/>
                  </a:lnTo>
                  <a:lnTo>
                    <a:pt x="1922" y="277790"/>
                  </a:lnTo>
                  <a:lnTo>
                    <a:pt x="13220" y="328452"/>
                  </a:lnTo>
                  <a:lnTo>
                    <a:pt x="27886" y="381180"/>
                  </a:lnTo>
                  <a:lnTo>
                    <a:pt x="39251" y="400268"/>
                  </a:lnTo>
                  <a:lnTo>
                    <a:pt x="98263" y="453205"/>
                  </a:lnTo>
                  <a:lnTo>
                    <a:pt x="121612" y="467375"/>
                  </a:lnTo>
                  <a:lnTo>
                    <a:pt x="147587" y="472113"/>
                  </a:lnTo>
                  <a:lnTo>
                    <a:pt x="207980" y="471211"/>
                  </a:lnTo>
                  <a:lnTo>
                    <a:pt x="270717" y="451233"/>
                  </a:lnTo>
                  <a:lnTo>
                    <a:pt x="329046" y="432109"/>
                  </a:lnTo>
                  <a:lnTo>
                    <a:pt x="345948" y="428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8466" y="3816255"/>
              <a:ext cx="165475" cy="159170"/>
            </a:xfrm>
            <a:custGeom>
              <a:avLst/>
              <a:gdLst/>
              <a:ahLst/>
              <a:cxnLst/>
              <a:rect l="0" t="0" r="0" b="0"/>
              <a:pathLst>
                <a:path w="165475" h="159170">
                  <a:moveTo>
                    <a:pt x="77513" y="5589"/>
                  </a:moveTo>
                  <a:lnTo>
                    <a:pt x="60745" y="0"/>
                  </a:lnTo>
                  <a:lnTo>
                    <a:pt x="43154" y="3495"/>
                  </a:lnTo>
                  <a:lnTo>
                    <a:pt x="33550" y="7703"/>
                  </a:lnTo>
                  <a:lnTo>
                    <a:pt x="19759" y="21736"/>
                  </a:lnTo>
                  <a:lnTo>
                    <a:pt x="1374" y="59342"/>
                  </a:lnTo>
                  <a:lnTo>
                    <a:pt x="0" y="79782"/>
                  </a:lnTo>
                  <a:lnTo>
                    <a:pt x="4458" y="100565"/>
                  </a:lnTo>
                  <a:lnTo>
                    <a:pt x="20122" y="130826"/>
                  </a:lnTo>
                  <a:lnTo>
                    <a:pt x="32899" y="147428"/>
                  </a:lnTo>
                  <a:lnTo>
                    <a:pt x="52615" y="156366"/>
                  </a:lnTo>
                  <a:lnTo>
                    <a:pt x="75806" y="159169"/>
                  </a:lnTo>
                  <a:lnTo>
                    <a:pt x="97811" y="156515"/>
                  </a:lnTo>
                  <a:lnTo>
                    <a:pt x="129930" y="142855"/>
                  </a:lnTo>
                  <a:lnTo>
                    <a:pt x="144873" y="127427"/>
                  </a:lnTo>
                  <a:lnTo>
                    <a:pt x="163998" y="88927"/>
                  </a:lnTo>
                  <a:lnTo>
                    <a:pt x="165474" y="68365"/>
                  </a:lnTo>
                  <a:lnTo>
                    <a:pt x="161060" y="48697"/>
                  </a:lnTo>
                  <a:lnTo>
                    <a:pt x="151300" y="32157"/>
                  </a:lnTo>
                  <a:lnTo>
                    <a:pt x="136043" y="20127"/>
                  </a:lnTo>
                  <a:lnTo>
                    <a:pt x="118734" y="12050"/>
                  </a:lnTo>
                  <a:lnTo>
                    <a:pt x="8804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31792" y="3818990"/>
              <a:ext cx="157929" cy="160783"/>
            </a:xfrm>
            <a:custGeom>
              <a:avLst/>
              <a:gdLst/>
              <a:ahLst/>
              <a:cxnLst/>
              <a:rect l="0" t="0" r="0" b="0"/>
              <a:pathLst>
                <a:path w="157929" h="160783">
                  <a:moveTo>
                    <a:pt x="0" y="44968"/>
                  </a:moveTo>
                  <a:lnTo>
                    <a:pt x="17959" y="98843"/>
                  </a:lnTo>
                  <a:lnTo>
                    <a:pt x="35149" y="150415"/>
                  </a:lnTo>
                  <a:lnTo>
                    <a:pt x="35131" y="153871"/>
                  </a:lnTo>
                  <a:lnTo>
                    <a:pt x="32780" y="152665"/>
                  </a:lnTo>
                  <a:lnTo>
                    <a:pt x="25097" y="141967"/>
                  </a:lnTo>
                  <a:lnTo>
                    <a:pt x="7089" y="90930"/>
                  </a:lnTo>
                  <a:lnTo>
                    <a:pt x="2101" y="51048"/>
                  </a:lnTo>
                  <a:lnTo>
                    <a:pt x="7173" y="29733"/>
                  </a:lnTo>
                  <a:lnTo>
                    <a:pt x="11801" y="20773"/>
                  </a:lnTo>
                  <a:lnTo>
                    <a:pt x="26302" y="7698"/>
                  </a:lnTo>
                  <a:lnTo>
                    <a:pt x="35082" y="2574"/>
                  </a:lnTo>
                  <a:lnTo>
                    <a:pt x="54197" y="0"/>
                  </a:lnTo>
                  <a:lnTo>
                    <a:pt x="74390" y="3925"/>
                  </a:lnTo>
                  <a:lnTo>
                    <a:pt x="104320" y="19290"/>
                  </a:lnTo>
                  <a:lnTo>
                    <a:pt x="120844" y="31996"/>
                  </a:lnTo>
                  <a:lnTo>
                    <a:pt x="132867" y="51681"/>
                  </a:lnTo>
                  <a:lnTo>
                    <a:pt x="140941" y="76028"/>
                  </a:lnTo>
                  <a:lnTo>
                    <a:pt x="152138" y="138038"/>
                  </a:lnTo>
                  <a:lnTo>
                    <a:pt x="157928" y="160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179191" y="3797488"/>
              <a:ext cx="246807" cy="392855"/>
            </a:xfrm>
            <a:custGeom>
              <a:avLst/>
              <a:gdLst/>
              <a:ahLst/>
              <a:cxnLst/>
              <a:rect l="0" t="0" r="0" b="0"/>
              <a:pathLst>
                <a:path w="246807" h="392855">
                  <a:moveTo>
                    <a:pt x="200042" y="87527"/>
                  </a:moveTo>
                  <a:lnTo>
                    <a:pt x="200042" y="65170"/>
                  </a:lnTo>
                  <a:lnTo>
                    <a:pt x="193803" y="47955"/>
                  </a:lnTo>
                  <a:lnTo>
                    <a:pt x="170733" y="17839"/>
                  </a:lnTo>
                  <a:lnTo>
                    <a:pt x="144954" y="2018"/>
                  </a:lnTo>
                  <a:lnTo>
                    <a:pt x="125256" y="0"/>
                  </a:lnTo>
                  <a:lnTo>
                    <a:pt x="105972" y="4173"/>
                  </a:lnTo>
                  <a:lnTo>
                    <a:pt x="89603" y="13826"/>
                  </a:lnTo>
                  <a:lnTo>
                    <a:pt x="67233" y="38004"/>
                  </a:lnTo>
                  <a:lnTo>
                    <a:pt x="51377" y="67395"/>
                  </a:lnTo>
                  <a:lnTo>
                    <a:pt x="49350" y="87938"/>
                  </a:lnTo>
                  <a:lnTo>
                    <a:pt x="53519" y="108767"/>
                  </a:lnTo>
                  <a:lnTo>
                    <a:pt x="69020" y="139054"/>
                  </a:lnTo>
                  <a:lnTo>
                    <a:pt x="81758" y="155662"/>
                  </a:lnTo>
                  <a:lnTo>
                    <a:pt x="107673" y="172576"/>
                  </a:lnTo>
                  <a:lnTo>
                    <a:pt x="117406" y="173472"/>
                  </a:lnTo>
                  <a:lnTo>
                    <a:pt x="137578" y="168229"/>
                  </a:lnTo>
                  <a:lnTo>
                    <a:pt x="163077" y="152123"/>
                  </a:lnTo>
                  <a:lnTo>
                    <a:pt x="175034" y="136124"/>
                  </a:lnTo>
                  <a:lnTo>
                    <a:pt x="179860" y="126944"/>
                  </a:lnTo>
                  <a:lnTo>
                    <a:pt x="185418" y="125503"/>
                  </a:lnTo>
                  <a:lnTo>
                    <a:pt x="191462" y="129222"/>
                  </a:lnTo>
                  <a:lnTo>
                    <a:pt x="203248" y="145832"/>
                  </a:lnTo>
                  <a:lnTo>
                    <a:pt x="224106" y="202469"/>
                  </a:lnTo>
                  <a:lnTo>
                    <a:pt x="242090" y="264202"/>
                  </a:lnTo>
                  <a:lnTo>
                    <a:pt x="246806" y="286542"/>
                  </a:lnTo>
                  <a:lnTo>
                    <a:pt x="240301" y="329480"/>
                  </a:lnTo>
                  <a:lnTo>
                    <a:pt x="237410" y="340076"/>
                  </a:lnTo>
                  <a:lnTo>
                    <a:pt x="231973" y="348310"/>
                  </a:lnTo>
                  <a:lnTo>
                    <a:pt x="216573" y="360578"/>
                  </a:lnTo>
                  <a:lnTo>
                    <a:pt x="182583" y="374062"/>
                  </a:lnTo>
                  <a:lnTo>
                    <a:pt x="129176" y="380693"/>
                  </a:lnTo>
                  <a:lnTo>
                    <a:pt x="70447" y="385122"/>
                  </a:lnTo>
                  <a:lnTo>
                    <a:pt x="29452" y="390563"/>
                  </a:lnTo>
                  <a:lnTo>
                    <a:pt x="0" y="392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70383" y="3790259"/>
              <a:ext cx="87835" cy="163631"/>
            </a:xfrm>
            <a:custGeom>
              <a:avLst/>
              <a:gdLst/>
              <a:ahLst/>
              <a:cxnLst/>
              <a:rect l="0" t="0" r="0" b="0"/>
              <a:pathLst>
                <a:path w="87835" h="163631">
                  <a:moveTo>
                    <a:pt x="14135" y="84228"/>
                  </a:moveTo>
                  <a:lnTo>
                    <a:pt x="32093" y="138103"/>
                  </a:lnTo>
                  <a:lnTo>
                    <a:pt x="38884" y="158475"/>
                  </a:lnTo>
                  <a:lnTo>
                    <a:pt x="38823" y="162972"/>
                  </a:lnTo>
                  <a:lnTo>
                    <a:pt x="36443" y="163630"/>
                  </a:lnTo>
                  <a:lnTo>
                    <a:pt x="32516" y="161729"/>
                  </a:lnTo>
                  <a:lnTo>
                    <a:pt x="15812" y="136697"/>
                  </a:lnTo>
                  <a:lnTo>
                    <a:pt x="1633" y="105233"/>
                  </a:lnTo>
                  <a:lnTo>
                    <a:pt x="0" y="84205"/>
                  </a:lnTo>
                  <a:lnTo>
                    <a:pt x="8483" y="42109"/>
                  </a:lnTo>
                  <a:lnTo>
                    <a:pt x="15046" y="35092"/>
                  </a:lnTo>
                  <a:lnTo>
                    <a:pt x="78426" y="10425"/>
                  </a:lnTo>
                  <a:lnTo>
                    <a:pt x="878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642445" y="3800787"/>
              <a:ext cx="119127" cy="147879"/>
            </a:xfrm>
            <a:custGeom>
              <a:avLst/>
              <a:gdLst/>
              <a:ahLst/>
              <a:cxnLst/>
              <a:rect l="0" t="0" r="0" b="0"/>
              <a:pathLst>
                <a:path w="119127" h="147879">
                  <a:moveTo>
                    <a:pt x="0" y="31586"/>
                  </a:moveTo>
                  <a:lnTo>
                    <a:pt x="0" y="90203"/>
                  </a:lnTo>
                  <a:lnTo>
                    <a:pt x="6239" y="110670"/>
                  </a:lnTo>
                  <a:lnTo>
                    <a:pt x="29308" y="142874"/>
                  </a:lnTo>
                  <a:lnTo>
                    <a:pt x="37086" y="146722"/>
                  </a:lnTo>
                  <a:lnTo>
                    <a:pt x="55087" y="147878"/>
                  </a:lnTo>
                  <a:lnTo>
                    <a:pt x="71667" y="141373"/>
                  </a:lnTo>
                  <a:lnTo>
                    <a:pt x="101374" y="118133"/>
                  </a:lnTo>
                  <a:lnTo>
                    <a:pt x="117124" y="92324"/>
                  </a:lnTo>
                  <a:lnTo>
                    <a:pt x="119126" y="72619"/>
                  </a:lnTo>
                  <a:lnTo>
                    <a:pt x="116104" y="114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07770" y="3786964"/>
              <a:ext cx="107151" cy="119109"/>
            </a:xfrm>
            <a:custGeom>
              <a:avLst/>
              <a:gdLst/>
              <a:ahLst/>
              <a:cxnLst/>
              <a:rect l="0" t="0" r="0" b="0"/>
              <a:pathLst>
                <a:path w="107151" h="119109">
                  <a:moveTo>
                    <a:pt x="13660" y="55937"/>
                  </a:moveTo>
                  <a:lnTo>
                    <a:pt x="56351" y="59057"/>
                  </a:lnTo>
                  <a:lnTo>
                    <a:pt x="77087" y="62003"/>
                  </a:lnTo>
                  <a:lnTo>
                    <a:pt x="98002" y="59413"/>
                  </a:lnTo>
                  <a:lnTo>
                    <a:pt x="103813" y="54745"/>
                  </a:lnTo>
                  <a:lnTo>
                    <a:pt x="106517" y="48124"/>
                  </a:lnTo>
                  <a:lnTo>
                    <a:pt x="107150" y="40200"/>
                  </a:lnTo>
                  <a:lnTo>
                    <a:pt x="101614" y="25156"/>
                  </a:lnTo>
                  <a:lnTo>
                    <a:pt x="96862" y="17869"/>
                  </a:lnTo>
                  <a:lnTo>
                    <a:pt x="82224" y="6653"/>
                  </a:lnTo>
                  <a:lnTo>
                    <a:pt x="73407" y="2024"/>
                  </a:lnTo>
                  <a:lnTo>
                    <a:pt x="54252" y="0"/>
                  </a:lnTo>
                  <a:lnTo>
                    <a:pt x="44231" y="1098"/>
                  </a:lnTo>
                  <a:lnTo>
                    <a:pt x="26857" y="11677"/>
                  </a:lnTo>
                  <a:lnTo>
                    <a:pt x="12506" y="28077"/>
                  </a:lnTo>
                  <a:lnTo>
                    <a:pt x="2229" y="47065"/>
                  </a:lnTo>
                  <a:lnTo>
                    <a:pt x="0" y="67202"/>
                  </a:lnTo>
                  <a:lnTo>
                    <a:pt x="4079" y="86680"/>
                  </a:lnTo>
                  <a:lnTo>
                    <a:pt x="13691" y="103136"/>
                  </a:lnTo>
                  <a:lnTo>
                    <a:pt x="21869" y="108460"/>
                  </a:lnTo>
                  <a:lnTo>
                    <a:pt x="76831" y="119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68829" y="3838513"/>
              <a:ext cx="147399" cy="109674"/>
            </a:xfrm>
            <a:custGeom>
              <a:avLst/>
              <a:gdLst/>
              <a:ahLst/>
              <a:cxnLst/>
              <a:rect l="0" t="0" r="0" b="0"/>
              <a:pathLst>
                <a:path w="147399" h="109674">
                  <a:moveTo>
                    <a:pt x="0" y="14917"/>
                  </a:moveTo>
                  <a:lnTo>
                    <a:pt x="15641" y="41303"/>
                  </a:lnTo>
                  <a:lnTo>
                    <a:pt x="36097" y="102044"/>
                  </a:lnTo>
                  <a:lnTo>
                    <a:pt x="26821" y="74310"/>
                  </a:lnTo>
                  <a:lnTo>
                    <a:pt x="26738" y="55352"/>
                  </a:lnTo>
                  <a:lnTo>
                    <a:pt x="31770" y="35228"/>
                  </a:lnTo>
                  <a:lnTo>
                    <a:pt x="41806" y="14585"/>
                  </a:lnTo>
                  <a:lnTo>
                    <a:pt x="50097" y="7677"/>
                  </a:lnTo>
                  <a:lnTo>
                    <a:pt x="71788" y="0"/>
                  </a:lnTo>
                  <a:lnTo>
                    <a:pt x="81784" y="293"/>
                  </a:lnTo>
                  <a:lnTo>
                    <a:pt x="99129" y="6858"/>
                  </a:lnTo>
                  <a:lnTo>
                    <a:pt x="122048" y="29297"/>
                  </a:lnTo>
                  <a:lnTo>
                    <a:pt x="138067" y="58172"/>
                  </a:lnTo>
                  <a:lnTo>
                    <a:pt x="147398" y="109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147813" y="3579689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5589" y="58616"/>
                  </a:lnTo>
                  <a:lnTo>
                    <a:pt x="17958" y="121196"/>
                  </a:lnTo>
                  <a:lnTo>
                    <a:pt x="28198" y="172520"/>
                  </a:lnTo>
                  <a:lnTo>
                    <a:pt x="37471" y="223602"/>
                  </a:lnTo>
                  <a:lnTo>
                    <a:pt x="44316" y="283377"/>
                  </a:lnTo>
                  <a:lnTo>
                    <a:pt x="58782" y="342427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42528" y="3750340"/>
              <a:ext cx="263213" cy="29391"/>
            </a:xfrm>
            <a:custGeom>
              <a:avLst/>
              <a:gdLst/>
              <a:ahLst/>
              <a:cxnLst/>
              <a:rect l="0" t="0" r="0" b="0"/>
              <a:pathLst>
                <a:path w="263213" h="29391">
                  <a:moveTo>
                    <a:pt x="263212" y="8333"/>
                  </a:moveTo>
                  <a:lnTo>
                    <a:pt x="225734" y="0"/>
                  </a:lnTo>
                  <a:lnTo>
                    <a:pt x="190887" y="1575"/>
                  </a:lnTo>
                  <a:lnTo>
                    <a:pt x="129816" y="8613"/>
                  </a:lnTo>
                  <a:lnTo>
                    <a:pt x="68568" y="17281"/>
                  </a:lnTo>
                  <a:lnTo>
                    <a:pt x="17478" y="26987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37409" y="360074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19" y="173766"/>
                  </a:lnTo>
                  <a:lnTo>
                    <a:pt x="9065" y="225656"/>
                  </a:lnTo>
                  <a:lnTo>
                    <a:pt x="18645" y="28703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79481" y="3554602"/>
              <a:ext cx="338054" cy="256715"/>
            </a:xfrm>
            <a:custGeom>
              <a:avLst/>
              <a:gdLst/>
              <a:ahLst/>
              <a:cxnLst/>
              <a:rect l="0" t="0" r="0" b="0"/>
              <a:pathLst>
                <a:path w="338054" h="256715">
                  <a:moveTo>
                    <a:pt x="0" y="77729"/>
                  </a:moveTo>
                  <a:lnTo>
                    <a:pt x="54115" y="35068"/>
                  </a:lnTo>
                  <a:lnTo>
                    <a:pt x="95047" y="13020"/>
                  </a:lnTo>
                  <a:lnTo>
                    <a:pt x="132018" y="1104"/>
                  </a:lnTo>
                  <a:lnTo>
                    <a:pt x="155771" y="0"/>
                  </a:lnTo>
                  <a:lnTo>
                    <a:pt x="217522" y="11905"/>
                  </a:lnTo>
                  <a:lnTo>
                    <a:pt x="250455" y="23001"/>
                  </a:lnTo>
                  <a:lnTo>
                    <a:pt x="290533" y="53813"/>
                  </a:lnTo>
                  <a:lnTo>
                    <a:pt x="333336" y="109988"/>
                  </a:lnTo>
                  <a:lnTo>
                    <a:pt x="338053" y="133791"/>
                  </a:lnTo>
                  <a:lnTo>
                    <a:pt x="335079" y="158798"/>
                  </a:lnTo>
                  <a:lnTo>
                    <a:pt x="320251" y="191437"/>
                  </a:lnTo>
                  <a:lnTo>
                    <a:pt x="307671" y="208594"/>
                  </a:lnTo>
                  <a:lnTo>
                    <a:pt x="251966" y="243920"/>
                  </a:lnTo>
                  <a:lnTo>
                    <a:pt x="200042" y="256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87865" y="3826783"/>
              <a:ext cx="165966" cy="160608"/>
            </a:xfrm>
            <a:custGeom>
              <a:avLst/>
              <a:gdLst/>
              <a:ahLst/>
              <a:cxnLst/>
              <a:rect l="0" t="0" r="0" b="0"/>
              <a:pathLst>
                <a:path w="165966" h="160608">
                  <a:moveTo>
                    <a:pt x="91699" y="5590"/>
                  </a:moveTo>
                  <a:lnTo>
                    <a:pt x="74932" y="0"/>
                  </a:lnTo>
                  <a:lnTo>
                    <a:pt x="57341" y="376"/>
                  </a:lnTo>
                  <a:lnTo>
                    <a:pt x="38994" y="5612"/>
                  </a:lnTo>
                  <a:lnTo>
                    <a:pt x="23041" y="15738"/>
                  </a:lnTo>
                  <a:lnTo>
                    <a:pt x="11272" y="31157"/>
                  </a:lnTo>
                  <a:lnTo>
                    <a:pt x="3311" y="50878"/>
                  </a:lnTo>
                  <a:lnTo>
                    <a:pt x="0" y="87119"/>
                  </a:lnTo>
                  <a:lnTo>
                    <a:pt x="3371" y="109675"/>
                  </a:lnTo>
                  <a:lnTo>
                    <a:pt x="11888" y="128279"/>
                  </a:lnTo>
                  <a:lnTo>
                    <a:pt x="17435" y="136516"/>
                  </a:lnTo>
                  <a:lnTo>
                    <a:pt x="32956" y="148787"/>
                  </a:lnTo>
                  <a:lnTo>
                    <a:pt x="52723" y="156970"/>
                  </a:lnTo>
                  <a:lnTo>
                    <a:pt x="77106" y="160607"/>
                  </a:lnTo>
                  <a:lnTo>
                    <a:pt x="100421" y="155985"/>
                  </a:lnTo>
                  <a:lnTo>
                    <a:pt x="121312" y="144962"/>
                  </a:lnTo>
                  <a:lnTo>
                    <a:pt x="161168" y="99289"/>
                  </a:lnTo>
                  <a:lnTo>
                    <a:pt x="164918" y="89113"/>
                  </a:lnTo>
                  <a:lnTo>
                    <a:pt x="165965" y="68447"/>
                  </a:lnTo>
                  <a:lnTo>
                    <a:pt x="159977" y="37083"/>
                  </a:lnTo>
                  <a:lnTo>
                    <a:pt x="154766" y="28925"/>
                  </a:lnTo>
                  <a:lnTo>
                    <a:pt x="123285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063792" y="3590217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1" y="58617"/>
                  </a:lnTo>
                  <a:lnTo>
                    <a:pt x="7236" y="112791"/>
                  </a:lnTo>
                  <a:lnTo>
                    <a:pt x="12998" y="171672"/>
                  </a:lnTo>
                  <a:lnTo>
                    <a:pt x="25055" y="233692"/>
                  </a:lnTo>
                  <a:lnTo>
                    <a:pt x="37531" y="291003"/>
                  </a:lnTo>
                  <a:lnTo>
                    <a:pt x="44329" y="344265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58549" y="3853430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0" y="0"/>
                  </a:moveTo>
                  <a:lnTo>
                    <a:pt x="55225" y="54055"/>
                  </a:lnTo>
                  <a:lnTo>
                    <a:pt x="73699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179606" y="3779730"/>
              <a:ext cx="115814" cy="389556"/>
            </a:xfrm>
            <a:custGeom>
              <a:avLst/>
              <a:gdLst/>
              <a:ahLst/>
              <a:cxnLst/>
              <a:rect l="0" t="0" r="0" b="0"/>
              <a:pathLst>
                <a:path w="115814" h="389556">
                  <a:moveTo>
                    <a:pt x="115813" y="0"/>
                  </a:moveTo>
                  <a:lnTo>
                    <a:pt x="90619" y="55045"/>
                  </a:lnTo>
                  <a:lnTo>
                    <a:pt x="74269" y="106453"/>
                  </a:lnTo>
                  <a:lnTo>
                    <a:pt x="54184" y="161668"/>
                  </a:lnTo>
                  <a:lnTo>
                    <a:pt x="36093" y="211569"/>
                  </a:lnTo>
                  <a:lnTo>
                    <a:pt x="21254" y="272205"/>
                  </a:lnTo>
                  <a:lnTo>
                    <a:pt x="12647" y="32959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316476" y="3815015"/>
              <a:ext cx="183747" cy="385856"/>
            </a:xfrm>
            <a:custGeom>
              <a:avLst/>
              <a:gdLst/>
              <a:ahLst/>
              <a:cxnLst/>
              <a:rect l="0" t="0" r="0" b="0"/>
              <a:pathLst>
                <a:path w="183747" h="385856">
                  <a:moveTo>
                    <a:pt x="157928" y="38415"/>
                  </a:moveTo>
                  <a:lnTo>
                    <a:pt x="128619" y="9106"/>
                  </a:lnTo>
                  <a:lnTo>
                    <a:pt x="109027" y="1992"/>
                  </a:lnTo>
                  <a:lnTo>
                    <a:pt x="85891" y="0"/>
                  </a:lnTo>
                  <a:lnTo>
                    <a:pt x="63910" y="3014"/>
                  </a:lnTo>
                  <a:lnTo>
                    <a:pt x="55475" y="7795"/>
                  </a:lnTo>
                  <a:lnTo>
                    <a:pt x="42983" y="22467"/>
                  </a:lnTo>
                  <a:lnTo>
                    <a:pt x="36651" y="43805"/>
                  </a:lnTo>
                  <a:lnTo>
                    <a:pt x="34963" y="56046"/>
                  </a:lnTo>
                  <a:lnTo>
                    <a:pt x="39326" y="75887"/>
                  </a:lnTo>
                  <a:lnTo>
                    <a:pt x="50234" y="92504"/>
                  </a:lnTo>
                  <a:lnTo>
                    <a:pt x="66780" y="107688"/>
                  </a:lnTo>
                  <a:lnTo>
                    <a:pt x="76106" y="111503"/>
                  </a:lnTo>
                  <a:lnTo>
                    <a:pt x="95826" y="112622"/>
                  </a:lnTo>
                  <a:lnTo>
                    <a:pt x="113169" y="106101"/>
                  </a:lnTo>
                  <a:lnTo>
                    <a:pt x="121069" y="101086"/>
                  </a:lnTo>
                  <a:lnTo>
                    <a:pt x="132968" y="86156"/>
                  </a:lnTo>
                  <a:lnTo>
                    <a:pt x="137778" y="77261"/>
                  </a:lnTo>
                  <a:lnTo>
                    <a:pt x="142155" y="74841"/>
                  </a:lnTo>
                  <a:lnTo>
                    <a:pt x="146243" y="76736"/>
                  </a:lnTo>
                  <a:lnTo>
                    <a:pt x="150138" y="81510"/>
                  </a:lnTo>
                  <a:lnTo>
                    <a:pt x="160021" y="143944"/>
                  </a:lnTo>
                  <a:lnTo>
                    <a:pt x="175751" y="206686"/>
                  </a:lnTo>
                  <a:lnTo>
                    <a:pt x="183746" y="245291"/>
                  </a:lnTo>
                  <a:lnTo>
                    <a:pt x="174253" y="306730"/>
                  </a:lnTo>
                  <a:lnTo>
                    <a:pt x="158995" y="336544"/>
                  </a:lnTo>
                  <a:lnTo>
                    <a:pt x="128478" y="360196"/>
                  </a:lnTo>
                  <a:lnTo>
                    <a:pt x="65648" y="376454"/>
                  </a:lnTo>
                  <a:lnTo>
                    <a:pt x="32319" y="383070"/>
                  </a:lnTo>
                  <a:lnTo>
                    <a:pt x="0" y="38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38956" y="3853430"/>
              <a:ext cx="131046" cy="139734"/>
            </a:xfrm>
            <a:custGeom>
              <a:avLst/>
              <a:gdLst/>
              <a:ahLst/>
              <a:cxnLst/>
              <a:rect l="0" t="0" r="0" b="0"/>
              <a:pathLst>
                <a:path w="131046" h="139734">
                  <a:moveTo>
                    <a:pt x="61790" y="0"/>
                  </a:moveTo>
                  <a:lnTo>
                    <a:pt x="39433" y="0"/>
                  </a:lnTo>
                  <a:lnTo>
                    <a:pt x="30508" y="3509"/>
                  </a:lnTo>
                  <a:lnTo>
                    <a:pt x="14351" y="16767"/>
                  </a:lnTo>
                  <a:lnTo>
                    <a:pt x="5611" y="37478"/>
                  </a:lnTo>
                  <a:lnTo>
                    <a:pt x="0" y="88901"/>
                  </a:lnTo>
                  <a:lnTo>
                    <a:pt x="5472" y="110091"/>
                  </a:lnTo>
                  <a:lnTo>
                    <a:pt x="10206" y="119017"/>
                  </a:lnTo>
                  <a:lnTo>
                    <a:pt x="24826" y="132055"/>
                  </a:lnTo>
                  <a:lnTo>
                    <a:pt x="33638" y="137170"/>
                  </a:lnTo>
                  <a:lnTo>
                    <a:pt x="55907" y="139733"/>
                  </a:lnTo>
                  <a:lnTo>
                    <a:pt x="79062" y="135803"/>
                  </a:lnTo>
                  <a:lnTo>
                    <a:pt x="105252" y="120436"/>
                  </a:lnTo>
                  <a:lnTo>
                    <a:pt x="120491" y="107729"/>
                  </a:lnTo>
                  <a:lnTo>
                    <a:pt x="128823" y="88044"/>
                  </a:lnTo>
                  <a:lnTo>
                    <a:pt x="131045" y="76243"/>
                  </a:lnTo>
                  <a:lnTo>
                    <a:pt x="127275" y="53773"/>
                  </a:lnTo>
                  <a:lnTo>
                    <a:pt x="111998" y="24511"/>
                  </a:lnTo>
                  <a:lnTo>
                    <a:pt x="933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63917" y="3826646"/>
              <a:ext cx="200042" cy="163655"/>
            </a:xfrm>
            <a:custGeom>
              <a:avLst/>
              <a:gdLst/>
              <a:ahLst/>
              <a:cxnLst/>
              <a:rect l="0" t="0" r="0" b="0"/>
              <a:pathLst>
                <a:path w="200042" h="163655">
                  <a:moveTo>
                    <a:pt x="0" y="37312"/>
                  </a:moveTo>
                  <a:lnTo>
                    <a:pt x="49498" y="92400"/>
                  </a:lnTo>
                  <a:lnTo>
                    <a:pt x="82214" y="153340"/>
                  </a:lnTo>
                  <a:lnTo>
                    <a:pt x="84055" y="157948"/>
                  </a:lnTo>
                  <a:lnTo>
                    <a:pt x="82943" y="158680"/>
                  </a:lnTo>
                  <a:lnTo>
                    <a:pt x="79861" y="156829"/>
                  </a:lnTo>
                  <a:lnTo>
                    <a:pt x="69936" y="137455"/>
                  </a:lnTo>
                  <a:lnTo>
                    <a:pt x="52609" y="80944"/>
                  </a:lnTo>
                  <a:lnTo>
                    <a:pt x="47948" y="59044"/>
                  </a:lnTo>
                  <a:lnTo>
                    <a:pt x="49776" y="37612"/>
                  </a:lnTo>
                  <a:lnTo>
                    <a:pt x="57607" y="19508"/>
                  </a:lnTo>
                  <a:lnTo>
                    <a:pt x="62971" y="11405"/>
                  </a:lnTo>
                  <a:lnTo>
                    <a:pt x="71227" y="6003"/>
                  </a:lnTo>
                  <a:lnTo>
                    <a:pt x="92877" y="0"/>
                  </a:lnTo>
                  <a:lnTo>
                    <a:pt x="114978" y="3571"/>
                  </a:lnTo>
                  <a:lnTo>
                    <a:pt x="135329" y="14128"/>
                  </a:lnTo>
                  <a:lnTo>
                    <a:pt x="174809" y="59476"/>
                  </a:lnTo>
                  <a:lnTo>
                    <a:pt x="190746" y="90282"/>
                  </a:lnTo>
                  <a:lnTo>
                    <a:pt x="198817" y="144734"/>
                  </a:lnTo>
                  <a:lnTo>
                    <a:pt x="200041" y="163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4839" y="4064000"/>
              <a:ext cx="3305949" cy="126343"/>
            </a:xfrm>
            <a:custGeom>
              <a:avLst/>
              <a:gdLst/>
              <a:ahLst/>
              <a:cxnLst/>
              <a:rect l="0" t="0" r="0" b="0"/>
              <a:pathLst>
                <a:path w="3305949" h="126343">
                  <a:moveTo>
                    <a:pt x="3305948" y="0"/>
                  </a:moveTo>
                  <a:lnTo>
                    <a:pt x="3247331" y="0"/>
                  </a:lnTo>
                  <a:lnTo>
                    <a:pt x="3187615" y="8333"/>
                  </a:lnTo>
                  <a:lnTo>
                    <a:pt x="3133485" y="15684"/>
                  </a:lnTo>
                  <a:lnTo>
                    <a:pt x="3071666" y="21165"/>
                  </a:lnTo>
                  <a:lnTo>
                    <a:pt x="3020115" y="29180"/>
                  </a:lnTo>
                  <a:lnTo>
                    <a:pt x="2965218" y="31110"/>
                  </a:lnTo>
                  <a:lnTo>
                    <a:pt x="2909314" y="38727"/>
                  </a:lnTo>
                  <a:lnTo>
                    <a:pt x="2856330" y="44564"/>
                  </a:lnTo>
                  <a:lnTo>
                    <a:pt x="2806133" y="51046"/>
                  </a:lnTo>
                  <a:lnTo>
                    <a:pt x="2751158" y="52327"/>
                  </a:lnTo>
                  <a:lnTo>
                    <a:pt x="2692119" y="52580"/>
                  </a:lnTo>
                  <a:lnTo>
                    <a:pt x="2630067" y="52630"/>
                  </a:lnTo>
                  <a:lnTo>
                    <a:pt x="2571580" y="52639"/>
                  </a:lnTo>
                  <a:lnTo>
                    <a:pt x="2523198" y="53811"/>
                  </a:lnTo>
                  <a:lnTo>
                    <a:pt x="2464336" y="60975"/>
                  </a:lnTo>
                  <a:lnTo>
                    <a:pt x="2402059" y="62737"/>
                  </a:lnTo>
                  <a:lnTo>
                    <a:pt x="2340668" y="63085"/>
                  </a:lnTo>
                  <a:lnTo>
                    <a:pt x="2290613" y="63145"/>
                  </a:lnTo>
                  <a:lnTo>
                    <a:pt x="2238738" y="63163"/>
                  </a:lnTo>
                  <a:lnTo>
                    <a:pt x="2187492" y="63169"/>
                  </a:lnTo>
                  <a:lnTo>
                    <a:pt x="2139813" y="63170"/>
                  </a:lnTo>
                  <a:lnTo>
                    <a:pt x="2084612" y="64341"/>
                  </a:lnTo>
                  <a:lnTo>
                    <a:pt x="2035240" y="70406"/>
                  </a:lnTo>
                  <a:lnTo>
                    <a:pt x="1978368" y="72724"/>
                  </a:lnTo>
                  <a:lnTo>
                    <a:pt x="1922782" y="73410"/>
                  </a:lnTo>
                  <a:lnTo>
                    <a:pt x="1863549" y="73614"/>
                  </a:lnTo>
                  <a:lnTo>
                    <a:pt x="1807263" y="73674"/>
                  </a:lnTo>
                  <a:lnTo>
                    <a:pt x="1750162" y="72522"/>
                  </a:lnTo>
                  <a:lnTo>
                    <a:pt x="1688289" y="65365"/>
                  </a:lnTo>
                  <a:lnTo>
                    <a:pt x="1629903" y="66940"/>
                  </a:lnTo>
                  <a:lnTo>
                    <a:pt x="1571269" y="71697"/>
                  </a:lnTo>
                  <a:lnTo>
                    <a:pt x="1513732" y="73106"/>
                  </a:lnTo>
                  <a:lnTo>
                    <a:pt x="1452230" y="73524"/>
                  </a:lnTo>
                  <a:lnTo>
                    <a:pt x="1389553" y="73647"/>
                  </a:lnTo>
                  <a:lnTo>
                    <a:pt x="1326529" y="73684"/>
                  </a:lnTo>
                  <a:lnTo>
                    <a:pt x="1263401" y="73695"/>
                  </a:lnTo>
                  <a:lnTo>
                    <a:pt x="1206482" y="73698"/>
                  </a:lnTo>
                  <a:lnTo>
                    <a:pt x="1153743" y="73699"/>
                  </a:lnTo>
                  <a:lnTo>
                    <a:pt x="1099901" y="73699"/>
                  </a:lnTo>
                  <a:lnTo>
                    <a:pt x="1051193" y="76819"/>
                  </a:lnTo>
                  <a:lnTo>
                    <a:pt x="996597" y="82032"/>
                  </a:lnTo>
                  <a:lnTo>
                    <a:pt x="955319" y="83252"/>
                  </a:lnTo>
                  <a:lnTo>
                    <a:pt x="909677" y="83794"/>
                  </a:lnTo>
                  <a:lnTo>
                    <a:pt x="849121" y="84099"/>
                  </a:lnTo>
                  <a:lnTo>
                    <a:pt x="785833" y="85372"/>
                  </a:lnTo>
                  <a:lnTo>
                    <a:pt x="728964" y="92556"/>
                  </a:lnTo>
                  <a:lnTo>
                    <a:pt x="671444" y="94104"/>
                  </a:lnTo>
                  <a:lnTo>
                    <a:pt x="613067" y="94563"/>
                  </a:lnTo>
                  <a:lnTo>
                    <a:pt x="561845" y="94699"/>
                  </a:lnTo>
                  <a:lnTo>
                    <a:pt x="513913" y="97859"/>
                  </a:lnTo>
                  <a:lnTo>
                    <a:pt x="459547" y="103084"/>
                  </a:lnTo>
                  <a:lnTo>
                    <a:pt x="402104" y="104633"/>
                  </a:lnTo>
                  <a:lnTo>
                    <a:pt x="344920" y="105091"/>
                  </a:lnTo>
                  <a:lnTo>
                    <a:pt x="283522" y="105227"/>
                  </a:lnTo>
                  <a:lnTo>
                    <a:pt x="230236" y="108387"/>
                  </a:lnTo>
                  <a:lnTo>
                    <a:pt x="169611" y="114346"/>
                  </a:lnTo>
                  <a:lnTo>
                    <a:pt x="118625" y="115379"/>
                  </a:lnTo>
                  <a:lnTo>
                    <a:pt x="64636" y="122963"/>
                  </a:lnTo>
                  <a:lnTo>
                    <a:pt x="19483" y="1256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00870" y="386395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4939"/>
                  </a:lnTo>
                  <a:lnTo>
                    <a:pt x="46306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26803" y="3769202"/>
              <a:ext cx="139209" cy="271632"/>
            </a:xfrm>
            <a:custGeom>
              <a:avLst/>
              <a:gdLst/>
              <a:ahLst/>
              <a:cxnLst/>
              <a:rect l="0" t="0" r="0" b="0"/>
              <a:pathLst>
                <a:path w="139209" h="271632">
                  <a:moveTo>
                    <a:pt x="74026" y="0"/>
                  </a:moveTo>
                  <a:lnTo>
                    <a:pt x="13153" y="42661"/>
                  </a:lnTo>
                  <a:lnTo>
                    <a:pt x="5368" y="49498"/>
                  </a:lnTo>
                  <a:lnTo>
                    <a:pt x="1347" y="58735"/>
                  </a:lnTo>
                  <a:lnTo>
                    <a:pt x="0" y="81476"/>
                  </a:lnTo>
                  <a:lnTo>
                    <a:pt x="3619" y="90582"/>
                  </a:lnTo>
                  <a:lnTo>
                    <a:pt x="16998" y="103819"/>
                  </a:lnTo>
                  <a:lnTo>
                    <a:pt x="74565" y="144069"/>
                  </a:lnTo>
                  <a:lnTo>
                    <a:pt x="115286" y="190461"/>
                  </a:lnTo>
                  <a:lnTo>
                    <a:pt x="138458" y="231814"/>
                  </a:lnTo>
                  <a:lnTo>
                    <a:pt x="139208" y="241110"/>
                  </a:lnTo>
                  <a:lnTo>
                    <a:pt x="133801" y="257678"/>
                  </a:lnTo>
                  <a:lnTo>
                    <a:pt x="126744" y="263033"/>
                  </a:lnTo>
                  <a:lnTo>
                    <a:pt x="106425" y="268982"/>
                  </a:lnTo>
                  <a:lnTo>
                    <a:pt x="56422" y="271631"/>
                  </a:lnTo>
                  <a:lnTo>
                    <a:pt x="1085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95502" y="4053471"/>
              <a:ext cx="389556" cy="31587"/>
            </a:xfrm>
            <a:custGeom>
              <a:avLst/>
              <a:gdLst/>
              <a:ahLst/>
              <a:cxnLst/>
              <a:rect l="0" t="0" r="0" b="0"/>
              <a:pathLst>
                <a:path w="389556" h="31587">
                  <a:moveTo>
                    <a:pt x="389555" y="0"/>
                  </a:moveTo>
                  <a:lnTo>
                    <a:pt x="330938" y="0"/>
                  </a:lnTo>
                  <a:lnTo>
                    <a:pt x="276764" y="1170"/>
                  </a:lnTo>
                  <a:lnTo>
                    <a:pt x="217883" y="8333"/>
                  </a:lnTo>
                  <a:lnTo>
                    <a:pt x="155863" y="10095"/>
                  </a:lnTo>
                  <a:lnTo>
                    <a:pt x="98552" y="18849"/>
                  </a:lnTo>
                  <a:lnTo>
                    <a:pt x="42171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616421" y="3695502"/>
            <a:ext cx="3465381" cy="589597"/>
            <a:chOff x="4616421" y="3695502"/>
            <a:chExt cx="3465381" cy="589597"/>
          </a:xfrm>
        </p:grpSpPr>
        <p:sp>
          <p:nvSpPr>
            <p:cNvPr id="144" name="Freeform 143"/>
            <p:cNvSpPr/>
            <p:nvPr/>
          </p:nvSpPr>
          <p:spPr>
            <a:xfrm>
              <a:off x="4616421" y="3695502"/>
              <a:ext cx="58233" cy="421141"/>
            </a:xfrm>
            <a:custGeom>
              <a:avLst/>
              <a:gdLst/>
              <a:ahLst/>
              <a:cxnLst/>
              <a:rect l="0" t="0" r="0" b="0"/>
              <a:pathLst>
                <a:path w="58233" h="42114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85763"/>
                  </a:lnTo>
                  <a:lnTo>
                    <a:pt x="15331" y="140987"/>
                  </a:lnTo>
                  <a:lnTo>
                    <a:pt x="19004" y="190733"/>
                  </a:lnTo>
                  <a:lnTo>
                    <a:pt x="27501" y="242517"/>
                  </a:lnTo>
                  <a:lnTo>
                    <a:pt x="37428" y="294905"/>
                  </a:lnTo>
                  <a:lnTo>
                    <a:pt x="44659" y="347472"/>
                  </a:lnTo>
                  <a:lnTo>
                    <a:pt x="49921" y="390734"/>
                  </a:lnTo>
                  <a:lnTo>
                    <a:pt x="5823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885656" y="3716559"/>
              <a:ext cx="10096" cy="400084"/>
            </a:xfrm>
            <a:custGeom>
              <a:avLst/>
              <a:gdLst/>
              <a:ahLst/>
              <a:cxnLst/>
              <a:rect l="0" t="0" r="0" b="0"/>
              <a:pathLst>
                <a:path w="10096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8670" y="192311"/>
                  </a:lnTo>
                  <a:lnTo>
                    <a:pt x="9673" y="247924"/>
                  </a:lnTo>
                  <a:lnTo>
                    <a:pt x="9970" y="301446"/>
                  </a:lnTo>
                  <a:lnTo>
                    <a:pt x="10070" y="361189"/>
                  </a:lnTo>
                  <a:lnTo>
                    <a:pt x="1009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727295" y="4005768"/>
              <a:ext cx="157929" cy="26647"/>
            </a:xfrm>
            <a:custGeom>
              <a:avLst/>
              <a:gdLst/>
              <a:ahLst/>
              <a:cxnLst/>
              <a:rect l="0" t="0" r="0" b="0"/>
              <a:pathLst>
                <a:path w="157929" h="26647">
                  <a:moveTo>
                    <a:pt x="157928" y="5589"/>
                  </a:moveTo>
                  <a:lnTo>
                    <a:pt x="141160" y="0"/>
                  </a:lnTo>
                  <a:lnTo>
                    <a:pt x="108376" y="2114"/>
                  </a:lnTo>
                  <a:lnTo>
                    <a:pt x="55376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71863" y="3916275"/>
              <a:ext cx="144988" cy="189868"/>
            </a:xfrm>
            <a:custGeom>
              <a:avLst/>
              <a:gdLst/>
              <a:ahLst/>
              <a:cxnLst/>
              <a:rect l="0" t="0" r="0" b="0"/>
              <a:pathLst>
                <a:path w="144988" h="189868">
                  <a:moveTo>
                    <a:pt x="113401" y="74025"/>
                  </a:moveTo>
                  <a:lnTo>
                    <a:pt x="93158" y="30063"/>
                  </a:lnTo>
                  <a:lnTo>
                    <a:pt x="73998" y="5367"/>
                  </a:lnTo>
                  <a:lnTo>
                    <a:pt x="66075" y="1347"/>
                  </a:lnTo>
                  <a:lnTo>
                    <a:pt x="47914" y="0"/>
                  </a:lnTo>
                  <a:lnTo>
                    <a:pt x="39327" y="3618"/>
                  </a:lnTo>
                  <a:lnTo>
                    <a:pt x="23547" y="16997"/>
                  </a:lnTo>
                  <a:lnTo>
                    <a:pt x="14974" y="37761"/>
                  </a:lnTo>
                  <a:lnTo>
                    <a:pt x="1783" y="95636"/>
                  </a:lnTo>
                  <a:lnTo>
                    <a:pt x="0" y="133721"/>
                  </a:lnTo>
                  <a:lnTo>
                    <a:pt x="3729" y="156708"/>
                  </a:lnTo>
                  <a:lnTo>
                    <a:pt x="12406" y="175504"/>
                  </a:lnTo>
                  <a:lnTo>
                    <a:pt x="17995" y="183792"/>
                  </a:lnTo>
                  <a:lnTo>
                    <a:pt x="25230" y="188147"/>
                  </a:lnTo>
                  <a:lnTo>
                    <a:pt x="42628" y="189867"/>
                  </a:lnTo>
                  <a:lnTo>
                    <a:pt x="51012" y="186348"/>
                  </a:lnTo>
                  <a:lnTo>
                    <a:pt x="66565" y="173080"/>
                  </a:lnTo>
                  <a:lnTo>
                    <a:pt x="82886" y="145878"/>
                  </a:lnTo>
                  <a:lnTo>
                    <a:pt x="95131" y="115592"/>
                  </a:lnTo>
                  <a:lnTo>
                    <a:pt x="98881" y="112265"/>
                  </a:lnTo>
                  <a:lnTo>
                    <a:pt x="102551" y="113556"/>
                  </a:lnTo>
                  <a:lnTo>
                    <a:pt x="109749" y="124350"/>
                  </a:lnTo>
                  <a:lnTo>
                    <a:pt x="127021" y="156755"/>
                  </a:lnTo>
                  <a:lnTo>
                    <a:pt x="144987" y="179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158963" y="3927129"/>
              <a:ext cx="105286" cy="165933"/>
            </a:xfrm>
            <a:custGeom>
              <a:avLst/>
              <a:gdLst/>
              <a:ahLst/>
              <a:cxnLst/>
              <a:rect l="0" t="0" r="0" b="0"/>
              <a:pathLst>
                <a:path w="105286" h="165933">
                  <a:moveTo>
                    <a:pt x="0" y="31586"/>
                  </a:moveTo>
                  <a:lnTo>
                    <a:pt x="25194" y="85461"/>
                  </a:lnTo>
                  <a:lnTo>
                    <a:pt x="50050" y="146337"/>
                  </a:lnTo>
                  <a:lnTo>
                    <a:pt x="61629" y="162915"/>
                  </a:lnTo>
                  <a:lnTo>
                    <a:pt x="67993" y="165932"/>
                  </a:lnTo>
                  <a:lnTo>
                    <a:pt x="74574" y="165604"/>
                  </a:lnTo>
                  <a:lnTo>
                    <a:pt x="81302" y="163045"/>
                  </a:lnTo>
                  <a:lnTo>
                    <a:pt x="85787" y="156660"/>
                  </a:lnTo>
                  <a:lnTo>
                    <a:pt x="92099" y="125317"/>
                  </a:lnTo>
                  <a:lnTo>
                    <a:pt x="97351" y="72804"/>
                  </a:lnTo>
                  <a:lnTo>
                    <a:pt x="102934" y="344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340928" y="3869093"/>
              <a:ext cx="186534" cy="219798"/>
            </a:xfrm>
            <a:custGeom>
              <a:avLst/>
              <a:gdLst/>
              <a:ahLst/>
              <a:cxnLst/>
              <a:rect l="0" t="0" r="0" b="0"/>
              <a:pathLst>
                <a:path w="186534" h="219798">
                  <a:moveTo>
                    <a:pt x="70719" y="121207"/>
                  </a:moveTo>
                  <a:lnTo>
                    <a:pt x="94766" y="111632"/>
                  </a:lnTo>
                  <a:lnTo>
                    <a:pt x="109093" y="100964"/>
                  </a:lnTo>
                  <a:lnTo>
                    <a:pt x="124723" y="76215"/>
                  </a:lnTo>
                  <a:lnTo>
                    <a:pt x="131174" y="41066"/>
                  </a:lnTo>
                  <a:lnTo>
                    <a:pt x="126444" y="20858"/>
                  </a:lnTo>
                  <a:lnTo>
                    <a:pt x="121907" y="12194"/>
                  </a:lnTo>
                  <a:lnTo>
                    <a:pt x="114203" y="6418"/>
                  </a:lnTo>
                  <a:lnTo>
                    <a:pt x="93165" y="0"/>
                  </a:lnTo>
                  <a:lnTo>
                    <a:pt x="83344" y="628"/>
                  </a:lnTo>
                  <a:lnTo>
                    <a:pt x="66192" y="7565"/>
                  </a:lnTo>
                  <a:lnTo>
                    <a:pt x="43382" y="24624"/>
                  </a:lnTo>
                  <a:lnTo>
                    <a:pt x="15883" y="59755"/>
                  </a:lnTo>
                  <a:lnTo>
                    <a:pt x="3129" y="91301"/>
                  </a:lnTo>
                  <a:lnTo>
                    <a:pt x="0" y="128594"/>
                  </a:lnTo>
                  <a:lnTo>
                    <a:pt x="7131" y="162390"/>
                  </a:lnTo>
                  <a:lnTo>
                    <a:pt x="17501" y="183965"/>
                  </a:lnTo>
                  <a:lnTo>
                    <a:pt x="33029" y="199012"/>
                  </a:lnTo>
                  <a:lnTo>
                    <a:pt x="64621" y="214060"/>
                  </a:lnTo>
                  <a:lnTo>
                    <a:pt x="91406" y="219797"/>
                  </a:lnTo>
                  <a:lnTo>
                    <a:pt x="150022" y="217068"/>
                  </a:lnTo>
                  <a:lnTo>
                    <a:pt x="186533" y="215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814714" y="3849517"/>
              <a:ext cx="165473" cy="241887"/>
            </a:xfrm>
            <a:custGeom>
              <a:avLst/>
              <a:gdLst/>
              <a:ahLst/>
              <a:cxnLst/>
              <a:rect l="0" t="0" r="0" b="0"/>
              <a:pathLst>
                <a:path w="165473" h="241887">
                  <a:moveTo>
                    <a:pt x="165472" y="24970"/>
                  </a:moveTo>
                  <a:lnTo>
                    <a:pt x="147492" y="9329"/>
                  </a:lnTo>
                  <a:lnTo>
                    <a:pt x="130575" y="1251"/>
                  </a:lnTo>
                  <a:lnTo>
                    <a:pt x="108238" y="0"/>
                  </a:lnTo>
                  <a:lnTo>
                    <a:pt x="85053" y="4514"/>
                  </a:lnTo>
                  <a:lnTo>
                    <a:pt x="58846" y="20208"/>
                  </a:lnTo>
                  <a:lnTo>
                    <a:pt x="29030" y="49592"/>
                  </a:lnTo>
                  <a:lnTo>
                    <a:pt x="15924" y="69838"/>
                  </a:lnTo>
                  <a:lnTo>
                    <a:pt x="3139" y="107544"/>
                  </a:lnTo>
                  <a:lnTo>
                    <a:pt x="0" y="148352"/>
                  </a:lnTo>
                  <a:lnTo>
                    <a:pt x="3412" y="176122"/>
                  </a:lnTo>
                  <a:lnTo>
                    <a:pt x="15066" y="197824"/>
                  </a:lnTo>
                  <a:lnTo>
                    <a:pt x="51145" y="230819"/>
                  </a:lnTo>
                  <a:lnTo>
                    <a:pt x="74496" y="239291"/>
                  </a:lnTo>
                  <a:lnTo>
                    <a:pt x="99302" y="241886"/>
                  </a:lnTo>
                  <a:lnTo>
                    <a:pt x="140703" y="234020"/>
                  </a:lnTo>
                  <a:lnTo>
                    <a:pt x="165472" y="225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966562" y="3916601"/>
              <a:ext cx="203612" cy="182328"/>
            </a:xfrm>
            <a:custGeom>
              <a:avLst/>
              <a:gdLst/>
              <a:ahLst/>
              <a:cxnLst/>
              <a:rect l="0" t="0" r="0" b="0"/>
              <a:pathLst>
                <a:path w="203612" h="182328">
                  <a:moveTo>
                    <a:pt x="129438" y="0"/>
                  </a:moveTo>
                  <a:lnTo>
                    <a:pt x="86746" y="3119"/>
                  </a:lnTo>
                  <a:lnTo>
                    <a:pt x="45096" y="14654"/>
                  </a:lnTo>
                  <a:lnTo>
                    <a:pt x="27222" y="27569"/>
                  </a:lnTo>
                  <a:lnTo>
                    <a:pt x="12649" y="45008"/>
                  </a:lnTo>
                  <a:lnTo>
                    <a:pt x="2272" y="64457"/>
                  </a:lnTo>
                  <a:lnTo>
                    <a:pt x="0" y="84799"/>
                  </a:lnTo>
                  <a:lnTo>
                    <a:pt x="4059" y="104369"/>
                  </a:lnTo>
                  <a:lnTo>
                    <a:pt x="25730" y="135996"/>
                  </a:lnTo>
                  <a:lnTo>
                    <a:pt x="60625" y="170680"/>
                  </a:lnTo>
                  <a:lnTo>
                    <a:pt x="78967" y="180363"/>
                  </a:lnTo>
                  <a:lnTo>
                    <a:pt x="98818" y="182327"/>
                  </a:lnTo>
                  <a:lnTo>
                    <a:pt x="145746" y="174055"/>
                  </a:lnTo>
                  <a:lnTo>
                    <a:pt x="175084" y="158936"/>
                  </a:lnTo>
                  <a:lnTo>
                    <a:pt x="198595" y="134050"/>
                  </a:lnTo>
                  <a:lnTo>
                    <a:pt x="202449" y="123291"/>
                  </a:lnTo>
                  <a:lnTo>
                    <a:pt x="203611" y="98860"/>
                  </a:lnTo>
                  <a:lnTo>
                    <a:pt x="197688" y="64387"/>
                  </a:lnTo>
                  <a:lnTo>
                    <a:pt x="182935" y="37535"/>
                  </a:lnTo>
                  <a:lnTo>
                    <a:pt x="15049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01285" y="3941437"/>
              <a:ext cx="168457" cy="122564"/>
            </a:xfrm>
            <a:custGeom>
              <a:avLst/>
              <a:gdLst/>
              <a:ahLst/>
              <a:cxnLst/>
              <a:rect l="0" t="0" r="0" b="0"/>
              <a:pathLst>
                <a:path w="168457" h="122564">
                  <a:moveTo>
                    <a:pt x="0" y="27806"/>
                  </a:moveTo>
                  <a:lnTo>
                    <a:pt x="17958" y="81681"/>
                  </a:lnTo>
                  <a:lnTo>
                    <a:pt x="25858" y="105380"/>
                  </a:lnTo>
                  <a:lnTo>
                    <a:pt x="22999" y="92125"/>
                  </a:lnTo>
                  <a:lnTo>
                    <a:pt x="24560" y="46317"/>
                  </a:lnTo>
                  <a:lnTo>
                    <a:pt x="26902" y="33128"/>
                  </a:lnTo>
                  <a:lnTo>
                    <a:pt x="31972" y="23165"/>
                  </a:lnTo>
                  <a:lnTo>
                    <a:pt x="46965" y="8976"/>
                  </a:lnTo>
                  <a:lnTo>
                    <a:pt x="68447" y="1889"/>
                  </a:lnTo>
                  <a:lnTo>
                    <a:pt x="80726" y="0"/>
                  </a:lnTo>
                  <a:lnTo>
                    <a:pt x="100609" y="4139"/>
                  </a:lnTo>
                  <a:lnTo>
                    <a:pt x="132437" y="25861"/>
                  </a:lnTo>
                  <a:lnTo>
                    <a:pt x="148555" y="51406"/>
                  </a:lnTo>
                  <a:lnTo>
                    <a:pt x="159813" y="103935"/>
                  </a:lnTo>
                  <a:lnTo>
                    <a:pt x="168456" y="122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380269" y="3913642"/>
              <a:ext cx="184636" cy="371457"/>
            </a:xfrm>
            <a:custGeom>
              <a:avLst/>
              <a:gdLst/>
              <a:ahLst/>
              <a:cxnLst/>
              <a:rect l="0" t="0" r="0" b="0"/>
              <a:pathLst>
                <a:path w="184636" h="371457">
                  <a:moveTo>
                    <a:pt x="136871" y="66130"/>
                  </a:moveTo>
                  <a:lnTo>
                    <a:pt x="136871" y="43773"/>
                  </a:lnTo>
                  <a:lnTo>
                    <a:pt x="130632" y="26558"/>
                  </a:lnTo>
                  <a:lnTo>
                    <a:pt x="125692" y="18692"/>
                  </a:lnTo>
                  <a:lnTo>
                    <a:pt x="107726" y="6831"/>
                  </a:lnTo>
                  <a:lnTo>
                    <a:pt x="85313" y="0"/>
                  </a:lnTo>
                  <a:lnTo>
                    <a:pt x="63653" y="864"/>
                  </a:lnTo>
                  <a:lnTo>
                    <a:pt x="45448" y="8267"/>
                  </a:lnTo>
                  <a:lnTo>
                    <a:pt x="37318" y="13517"/>
                  </a:lnTo>
                  <a:lnTo>
                    <a:pt x="25164" y="28708"/>
                  </a:lnTo>
                  <a:lnTo>
                    <a:pt x="20286" y="37673"/>
                  </a:lnTo>
                  <a:lnTo>
                    <a:pt x="17985" y="56991"/>
                  </a:lnTo>
                  <a:lnTo>
                    <a:pt x="26040" y="97990"/>
                  </a:lnTo>
                  <a:lnTo>
                    <a:pt x="41120" y="123793"/>
                  </a:lnTo>
                  <a:lnTo>
                    <a:pt x="56880" y="135821"/>
                  </a:lnTo>
                  <a:lnTo>
                    <a:pt x="65996" y="140667"/>
                  </a:lnTo>
                  <a:lnTo>
                    <a:pt x="75583" y="141557"/>
                  </a:lnTo>
                  <a:lnTo>
                    <a:pt x="95594" y="136308"/>
                  </a:lnTo>
                  <a:lnTo>
                    <a:pt x="121001" y="120198"/>
                  </a:lnTo>
                  <a:lnTo>
                    <a:pt x="132937" y="104198"/>
                  </a:lnTo>
                  <a:lnTo>
                    <a:pt x="137758" y="95018"/>
                  </a:lnTo>
                  <a:lnTo>
                    <a:pt x="142142" y="92408"/>
                  </a:lnTo>
                  <a:lnTo>
                    <a:pt x="146234" y="94177"/>
                  </a:lnTo>
                  <a:lnTo>
                    <a:pt x="150132" y="98866"/>
                  </a:lnTo>
                  <a:lnTo>
                    <a:pt x="168354" y="155939"/>
                  </a:lnTo>
                  <a:lnTo>
                    <a:pt x="176885" y="216061"/>
                  </a:lnTo>
                  <a:lnTo>
                    <a:pt x="184635" y="274167"/>
                  </a:lnTo>
                  <a:lnTo>
                    <a:pt x="178839" y="320143"/>
                  </a:lnTo>
                  <a:lnTo>
                    <a:pt x="168781" y="341242"/>
                  </a:lnTo>
                  <a:lnTo>
                    <a:pt x="153393" y="355298"/>
                  </a:lnTo>
                  <a:lnTo>
                    <a:pt x="144376" y="360684"/>
                  </a:lnTo>
                  <a:lnTo>
                    <a:pt x="89047" y="369328"/>
                  </a:lnTo>
                  <a:lnTo>
                    <a:pt x="34964" y="371036"/>
                  </a:lnTo>
                  <a:lnTo>
                    <a:pt x="0" y="371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11896" y="3906072"/>
              <a:ext cx="94758" cy="171999"/>
            </a:xfrm>
            <a:custGeom>
              <a:avLst/>
              <a:gdLst/>
              <a:ahLst/>
              <a:cxnLst/>
              <a:rect l="0" t="0" r="0" b="0"/>
              <a:pathLst>
                <a:path w="94758" h="171999">
                  <a:moveTo>
                    <a:pt x="0" y="31586"/>
                  </a:moveTo>
                  <a:lnTo>
                    <a:pt x="17958" y="85461"/>
                  </a:lnTo>
                  <a:lnTo>
                    <a:pt x="38641" y="147507"/>
                  </a:lnTo>
                  <a:lnTo>
                    <a:pt x="46804" y="171998"/>
                  </a:lnTo>
                  <a:lnTo>
                    <a:pt x="37148" y="152388"/>
                  </a:lnTo>
                  <a:lnTo>
                    <a:pt x="22705" y="121581"/>
                  </a:lnTo>
                  <a:lnTo>
                    <a:pt x="14136" y="82817"/>
                  </a:lnTo>
                  <a:lnTo>
                    <a:pt x="14717" y="44816"/>
                  </a:lnTo>
                  <a:lnTo>
                    <a:pt x="16831" y="33387"/>
                  </a:lnTo>
                  <a:lnTo>
                    <a:pt x="21749" y="24598"/>
                  </a:lnTo>
                  <a:lnTo>
                    <a:pt x="36572" y="11712"/>
                  </a:lnTo>
                  <a:lnTo>
                    <a:pt x="57979" y="520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82548" y="3874487"/>
              <a:ext cx="131415" cy="220807"/>
            </a:xfrm>
            <a:custGeom>
              <a:avLst/>
              <a:gdLst/>
              <a:ahLst/>
              <a:cxnLst/>
              <a:rect l="0" t="0" r="0" b="0"/>
              <a:pathLst>
                <a:path w="131415" h="220807">
                  <a:moveTo>
                    <a:pt x="8332" y="73699"/>
                  </a:moveTo>
                  <a:lnTo>
                    <a:pt x="0" y="111177"/>
                  </a:lnTo>
                  <a:lnTo>
                    <a:pt x="1574" y="146025"/>
                  </a:lnTo>
                  <a:lnTo>
                    <a:pt x="12587" y="194830"/>
                  </a:lnTo>
                  <a:lnTo>
                    <a:pt x="18188" y="204756"/>
                  </a:lnTo>
                  <a:lnTo>
                    <a:pt x="33770" y="218905"/>
                  </a:lnTo>
                  <a:lnTo>
                    <a:pt x="41668" y="220806"/>
                  </a:lnTo>
                  <a:lnTo>
                    <a:pt x="49273" y="219733"/>
                  </a:lnTo>
                  <a:lnTo>
                    <a:pt x="83880" y="201201"/>
                  </a:lnTo>
                  <a:lnTo>
                    <a:pt x="97672" y="185349"/>
                  </a:lnTo>
                  <a:lnTo>
                    <a:pt x="123670" y="125976"/>
                  </a:lnTo>
                  <a:lnTo>
                    <a:pt x="131414" y="91529"/>
                  </a:lnTo>
                  <a:lnTo>
                    <a:pt x="130589" y="54806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51118" y="3881880"/>
              <a:ext cx="145090" cy="178856"/>
            </a:xfrm>
            <a:custGeom>
              <a:avLst/>
              <a:gdLst/>
              <a:ahLst/>
              <a:cxnLst/>
              <a:rect l="0" t="0" r="0" b="0"/>
              <a:pathLst>
                <a:path w="145090" h="178856">
                  <a:moveTo>
                    <a:pt x="8219" y="87363"/>
                  </a:moveTo>
                  <a:lnTo>
                    <a:pt x="45697" y="95696"/>
                  </a:lnTo>
                  <a:lnTo>
                    <a:pt x="101195" y="102498"/>
                  </a:lnTo>
                  <a:lnTo>
                    <a:pt x="118172" y="95650"/>
                  </a:lnTo>
                  <a:lnTo>
                    <a:pt x="130397" y="81687"/>
                  </a:lnTo>
                  <a:lnTo>
                    <a:pt x="135294" y="73051"/>
                  </a:lnTo>
                  <a:lnTo>
                    <a:pt x="136219" y="63784"/>
                  </a:lnTo>
                  <a:lnTo>
                    <a:pt x="131008" y="44128"/>
                  </a:lnTo>
                  <a:lnTo>
                    <a:pt x="114921" y="18921"/>
                  </a:lnTo>
                  <a:lnTo>
                    <a:pt x="98926" y="7031"/>
                  </a:lnTo>
                  <a:lnTo>
                    <a:pt x="89747" y="2223"/>
                  </a:lnTo>
                  <a:lnTo>
                    <a:pt x="70189" y="0"/>
                  </a:lnTo>
                  <a:lnTo>
                    <a:pt x="50969" y="4082"/>
                  </a:lnTo>
                  <a:lnTo>
                    <a:pt x="34627" y="13694"/>
                  </a:lnTo>
                  <a:lnTo>
                    <a:pt x="22685" y="28885"/>
                  </a:lnTo>
                  <a:lnTo>
                    <a:pt x="5487" y="67233"/>
                  </a:lnTo>
                  <a:lnTo>
                    <a:pt x="0" y="103756"/>
                  </a:lnTo>
                  <a:lnTo>
                    <a:pt x="3964" y="138624"/>
                  </a:lnTo>
                  <a:lnTo>
                    <a:pt x="12567" y="157329"/>
                  </a:lnTo>
                  <a:lnTo>
                    <a:pt x="18136" y="165593"/>
                  </a:lnTo>
                  <a:lnTo>
                    <a:pt x="26528" y="171102"/>
                  </a:lnTo>
                  <a:lnTo>
                    <a:pt x="60697" y="178855"/>
                  </a:lnTo>
                  <a:lnTo>
                    <a:pt x="111045" y="178355"/>
                  </a:lnTo>
                  <a:lnTo>
                    <a:pt x="145089" y="171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143260" y="3979551"/>
              <a:ext cx="131933" cy="147621"/>
            </a:xfrm>
            <a:custGeom>
              <a:avLst/>
              <a:gdLst/>
              <a:ahLst/>
              <a:cxnLst/>
              <a:rect l="0" t="0" r="0" b="0"/>
              <a:pathLst>
                <a:path w="131933" h="147621">
                  <a:moveTo>
                    <a:pt x="5589" y="21278"/>
                  </a:moveTo>
                  <a:lnTo>
                    <a:pt x="0" y="38045"/>
                  </a:lnTo>
                  <a:lnTo>
                    <a:pt x="376" y="55636"/>
                  </a:lnTo>
                  <a:lnTo>
                    <a:pt x="10969" y="97682"/>
                  </a:lnTo>
                  <a:lnTo>
                    <a:pt x="150" y="51406"/>
                  </a:lnTo>
                  <a:lnTo>
                    <a:pt x="2392" y="31159"/>
                  </a:lnTo>
                  <a:lnTo>
                    <a:pt x="10407" y="13581"/>
                  </a:lnTo>
                  <a:lnTo>
                    <a:pt x="15820" y="5618"/>
                  </a:lnTo>
                  <a:lnTo>
                    <a:pt x="24108" y="1479"/>
                  </a:lnTo>
                  <a:lnTo>
                    <a:pt x="45796" y="0"/>
                  </a:lnTo>
                  <a:lnTo>
                    <a:pt x="78724" y="11334"/>
                  </a:lnTo>
                  <a:lnTo>
                    <a:pt x="105118" y="35099"/>
                  </a:lnTo>
                  <a:lnTo>
                    <a:pt x="122167" y="64367"/>
                  </a:lnTo>
                  <a:lnTo>
                    <a:pt x="130646" y="121376"/>
                  </a:lnTo>
                  <a:lnTo>
                    <a:pt x="131932" y="147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359853" y="3769202"/>
              <a:ext cx="20624" cy="305327"/>
            </a:xfrm>
            <a:custGeom>
              <a:avLst/>
              <a:gdLst/>
              <a:ahLst/>
              <a:cxnLst/>
              <a:rect l="0" t="0" r="0" b="0"/>
              <a:pathLst>
                <a:path w="20624" h="305327">
                  <a:moveTo>
                    <a:pt x="10095" y="0"/>
                  </a:moveTo>
                  <a:lnTo>
                    <a:pt x="1761" y="54144"/>
                  </a:lnTo>
                  <a:lnTo>
                    <a:pt x="0" y="109091"/>
                  </a:lnTo>
                  <a:lnTo>
                    <a:pt x="5284" y="156585"/>
                  </a:lnTo>
                  <a:lnTo>
                    <a:pt x="8670" y="207702"/>
                  </a:lnTo>
                  <a:lnTo>
                    <a:pt x="17049" y="266632"/>
                  </a:lnTo>
                  <a:lnTo>
                    <a:pt x="2062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85720" y="3927563"/>
              <a:ext cx="200042" cy="10096"/>
            </a:xfrm>
            <a:custGeom>
              <a:avLst/>
              <a:gdLst/>
              <a:ahLst/>
              <a:cxnLst/>
              <a:rect l="0" t="0" r="0" b="0"/>
              <a:pathLst>
                <a:path w="200042" h="10096">
                  <a:moveTo>
                    <a:pt x="200041" y="10095"/>
                  </a:moveTo>
                  <a:lnTo>
                    <a:pt x="162564" y="1761"/>
                  </a:lnTo>
                  <a:lnTo>
                    <a:pt x="111140" y="0"/>
                  </a:lnTo>
                  <a:lnTo>
                    <a:pt x="49857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708178" y="3887731"/>
              <a:ext cx="188196" cy="221642"/>
            </a:xfrm>
            <a:custGeom>
              <a:avLst/>
              <a:gdLst/>
              <a:ahLst/>
              <a:cxnLst/>
              <a:rect l="0" t="0" r="0" b="0"/>
              <a:pathLst>
                <a:path w="188196" h="221642">
                  <a:moveTo>
                    <a:pt x="146081" y="60455"/>
                  </a:moveTo>
                  <a:lnTo>
                    <a:pt x="136505" y="36408"/>
                  </a:lnTo>
                  <a:lnTo>
                    <a:pt x="125837" y="22082"/>
                  </a:lnTo>
                  <a:lnTo>
                    <a:pt x="101088" y="6451"/>
                  </a:lnTo>
                  <a:lnTo>
                    <a:pt x="65939" y="0"/>
                  </a:lnTo>
                  <a:lnTo>
                    <a:pt x="45732" y="4730"/>
                  </a:lnTo>
                  <a:lnTo>
                    <a:pt x="28952" y="15802"/>
                  </a:lnTo>
                  <a:lnTo>
                    <a:pt x="13695" y="32420"/>
                  </a:lnTo>
                  <a:lnTo>
                    <a:pt x="5355" y="57744"/>
                  </a:lnTo>
                  <a:lnTo>
                    <a:pt x="0" y="116071"/>
                  </a:lnTo>
                  <a:lnTo>
                    <a:pt x="4662" y="152973"/>
                  </a:lnTo>
                  <a:lnTo>
                    <a:pt x="13428" y="172154"/>
                  </a:lnTo>
                  <a:lnTo>
                    <a:pt x="38120" y="203532"/>
                  </a:lnTo>
                  <a:lnTo>
                    <a:pt x="64180" y="219572"/>
                  </a:lnTo>
                  <a:lnTo>
                    <a:pt x="83944" y="221641"/>
                  </a:lnTo>
                  <a:lnTo>
                    <a:pt x="105596" y="217491"/>
                  </a:lnTo>
                  <a:lnTo>
                    <a:pt x="165735" y="189265"/>
                  </a:lnTo>
                  <a:lnTo>
                    <a:pt x="188195" y="176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12275" y="3916601"/>
              <a:ext cx="169527" cy="186419"/>
            </a:xfrm>
            <a:custGeom>
              <a:avLst/>
              <a:gdLst/>
              <a:ahLst/>
              <a:cxnLst/>
              <a:rect l="0" t="0" r="0" b="0"/>
              <a:pathLst>
                <a:path w="169527" h="186419">
                  <a:moveTo>
                    <a:pt x="89383" y="10528"/>
                  </a:moveTo>
                  <a:lnTo>
                    <a:pt x="72615" y="4939"/>
                  </a:lnTo>
                  <a:lnTo>
                    <a:pt x="55024" y="8434"/>
                  </a:lnTo>
                  <a:lnTo>
                    <a:pt x="36678" y="18956"/>
                  </a:lnTo>
                  <a:lnTo>
                    <a:pt x="20725" y="35331"/>
                  </a:lnTo>
                  <a:lnTo>
                    <a:pt x="12075" y="57426"/>
                  </a:lnTo>
                  <a:lnTo>
                    <a:pt x="0" y="115057"/>
                  </a:lnTo>
                  <a:lnTo>
                    <a:pt x="2085" y="136534"/>
                  </a:lnTo>
                  <a:lnTo>
                    <a:pt x="10029" y="154659"/>
                  </a:lnTo>
                  <a:lnTo>
                    <a:pt x="15424" y="162767"/>
                  </a:lnTo>
                  <a:lnTo>
                    <a:pt x="30776" y="174896"/>
                  </a:lnTo>
                  <a:lnTo>
                    <a:pt x="50467" y="183016"/>
                  </a:lnTo>
                  <a:lnTo>
                    <a:pt x="86691" y="186418"/>
                  </a:lnTo>
                  <a:lnTo>
                    <a:pt x="109244" y="183068"/>
                  </a:lnTo>
                  <a:lnTo>
                    <a:pt x="127845" y="174560"/>
                  </a:lnTo>
                  <a:lnTo>
                    <a:pt x="143912" y="161810"/>
                  </a:lnTo>
                  <a:lnTo>
                    <a:pt x="158852" y="144445"/>
                  </a:lnTo>
                  <a:lnTo>
                    <a:pt x="167052" y="121910"/>
                  </a:lnTo>
                  <a:lnTo>
                    <a:pt x="169526" y="97466"/>
                  </a:lnTo>
                  <a:lnTo>
                    <a:pt x="166726" y="74903"/>
                  </a:lnTo>
                  <a:lnTo>
                    <a:pt x="158462" y="56297"/>
                  </a:lnTo>
                  <a:lnTo>
                    <a:pt x="1104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8159585" y="3746056"/>
            <a:ext cx="1743658" cy="517986"/>
            <a:chOff x="8159585" y="3746056"/>
            <a:chExt cx="1743658" cy="517986"/>
          </a:xfrm>
        </p:grpSpPr>
        <p:sp>
          <p:nvSpPr>
            <p:cNvPr id="163" name="Freeform 162"/>
            <p:cNvSpPr/>
            <p:nvPr/>
          </p:nvSpPr>
          <p:spPr>
            <a:xfrm>
              <a:off x="8159585" y="3895544"/>
              <a:ext cx="84229" cy="224257"/>
            </a:xfrm>
            <a:custGeom>
              <a:avLst/>
              <a:gdLst/>
              <a:ahLst/>
              <a:cxnLst/>
              <a:rect l="0" t="0" r="0" b="0"/>
              <a:pathLst>
                <a:path w="84229" h="224257">
                  <a:moveTo>
                    <a:pt x="0" y="84228"/>
                  </a:moveTo>
                  <a:lnTo>
                    <a:pt x="0" y="138372"/>
                  </a:lnTo>
                  <a:lnTo>
                    <a:pt x="5590" y="187730"/>
                  </a:lnTo>
                  <a:lnTo>
                    <a:pt x="15619" y="224256"/>
                  </a:lnTo>
                  <a:lnTo>
                    <a:pt x="13571" y="218992"/>
                  </a:lnTo>
                  <a:lnTo>
                    <a:pt x="7810" y="165868"/>
                  </a:lnTo>
                  <a:lnTo>
                    <a:pt x="1543" y="106203"/>
                  </a:lnTo>
                  <a:lnTo>
                    <a:pt x="6046" y="60973"/>
                  </a:lnTo>
                  <a:lnTo>
                    <a:pt x="14776" y="38408"/>
                  </a:lnTo>
                  <a:lnTo>
                    <a:pt x="20380" y="29114"/>
                  </a:lnTo>
                  <a:lnTo>
                    <a:pt x="35964" y="15669"/>
                  </a:lnTo>
                  <a:lnTo>
                    <a:pt x="53419" y="696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17513" y="3895544"/>
              <a:ext cx="73700" cy="160344"/>
            </a:xfrm>
            <a:custGeom>
              <a:avLst/>
              <a:gdLst/>
              <a:ahLst/>
              <a:cxnLst/>
              <a:rect l="0" t="0" r="0" b="0"/>
              <a:pathLst>
                <a:path w="73700" h="160344">
                  <a:moveTo>
                    <a:pt x="0" y="73699"/>
                  </a:moveTo>
                  <a:lnTo>
                    <a:pt x="3120" y="116391"/>
                  </a:lnTo>
                  <a:lnTo>
                    <a:pt x="15618" y="160343"/>
                  </a:lnTo>
                  <a:lnTo>
                    <a:pt x="2596" y="101177"/>
                  </a:lnTo>
                  <a:lnTo>
                    <a:pt x="3493" y="76553"/>
                  </a:lnTo>
                  <a:lnTo>
                    <a:pt x="11690" y="53911"/>
                  </a:lnTo>
                  <a:lnTo>
                    <a:pt x="26253" y="3838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58715" y="3884724"/>
              <a:ext cx="122566" cy="168748"/>
            </a:xfrm>
            <a:custGeom>
              <a:avLst/>
              <a:gdLst/>
              <a:ahLst/>
              <a:cxnLst/>
              <a:rect l="0" t="0" r="0" b="0"/>
              <a:pathLst>
                <a:path w="122566" h="168748">
                  <a:moveTo>
                    <a:pt x="16725" y="73991"/>
                  </a:moveTo>
                  <a:lnTo>
                    <a:pt x="54204" y="82324"/>
                  </a:lnTo>
                  <a:lnTo>
                    <a:pt x="89051" y="80749"/>
                  </a:lnTo>
                  <a:lnTo>
                    <a:pt x="100037" y="78496"/>
                  </a:lnTo>
                  <a:lnTo>
                    <a:pt x="108531" y="73485"/>
                  </a:lnTo>
                  <a:lnTo>
                    <a:pt x="121089" y="58558"/>
                  </a:lnTo>
                  <a:lnTo>
                    <a:pt x="122565" y="49664"/>
                  </a:lnTo>
                  <a:lnTo>
                    <a:pt x="117968" y="30424"/>
                  </a:lnTo>
                  <a:lnTo>
                    <a:pt x="105006" y="13293"/>
                  </a:lnTo>
                  <a:lnTo>
                    <a:pt x="96636" y="5450"/>
                  </a:lnTo>
                  <a:lnTo>
                    <a:pt x="87547" y="1391"/>
                  </a:lnTo>
                  <a:lnTo>
                    <a:pt x="68089" y="0"/>
                  </a:lnTo>
                  <a:lnTo>
                    <a:pt x="37404" y="5794"/>
                  </a:lnTo>
                  <a:lnTo>
                    <a:pt x="19677" y="17945"/>
                  </a:lnTo>
                  <a:lnTo>
                    <a:pt x="11674" y="26098"/>
                  </a:lnTo>
                  <a:lnTo>
                    <a:pt x="2782" y="47636"/>
                  </a:lnTo>
                  <a:lnTo>
                    <a:pt x="0" y="71636"/>
                  </a:lnTo>
                  <a:lnTo>
                    <a:pt x="10739" y="126323"/>
                  </a:lnTo>
                  <a:lnTo>
                    <a:pt x="16244" y="134615"/>
                  </a:lnTo>
                  <a:lnTo>
                    <a:pt x="31719" y="146948"/>
                  </a:lnTo>
                  <a:lnTo>
                    <a:pt x="60162" y="160469"/>
                  </a:lnTo>
                  <a:lnTo>
                    <a:pt x="122010" y="168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654251" y="3910535"/>
              <a:ext cx="144964" cy="150536"/>
            </a:xfrm>
            <a:custGeom>
              <a:avLst/>
              <a:gdLst/>
              <a:ahLst/>
              <a:cxnLst/>
              <a:rect l="0" t="0" r="0" b="0"/>
              <a:pathLst>
                <a:path w="144964" h="150536">
                  <a:moveTo>
                    <a:pt x="115987" y="6066"/>
                  </a:moveTo>
                  <a:lnTo>
                    <a:pt x="83535" y="0"/>
                  </a:lnTo>
                  <a:lnTo>
                    <a:pt x="31645" y="10625"/>
                  </a:lnTo>
                  <a:lnTo>
                    <a:pt x="5728" y="26004"/>
                  </a:lnTo>
                  <a:lnTo>
                    <a:pt x="1537" y="33396"/>
                  </a:lnTo>
                  <a:lnTo>
                    <a:pt x="0" y="50968"/>
                  </a:lnTo>
                  <a:lnTo>
                    <a:pt x="3567" y="58227"/>
                  </a:lnTo>
                  <a:lnTo>
                    <a:pt x="16890" y="69413"/>
                  </a:lnTo>
                  <a:lnTo>
                    <a:pt x="72493" y="81521"/>
                  </a:lnTo>
                  <a:lnTo>
                    <a:pt x="125165" y="98714"/>
                  </a:lnTo>
                  <a:lnTo>
                    <a:pt x="141903" y="110024"/>
                  </a:lnTo>
                  <a:lnTo>
                    <a:pt x="144963" y="116315"/>
                  </a:lnTo>
                  <a:lnTo>
                    <a:pt x="144663" y="122849"/>
                  </a:lnTo>
                  <a:lnTo>
                    <a:pt x="142123" y="129545"/>
                  </a:lnTo>
                  <a:lnTo>
                    <a:pt x="129943" y="140104"/>
                  </a:lnTo>
                  <a:lnTo>
                    <a:pt x="111662" y="147526"/>
                  </a:lnTo>
                  <a:lnTo>
                    <a:pt x="76231" y="150535"/>
                  </a:lnTo>
                  <a:lnTo>
                    <a:pt x="21231" y="142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865265" y="3912505"/>
              <a:ext cx="129140" cy="332623"/>
            </a:xfrm>
            <a:custGeom>
              <a:avLst/>
              <a:gdLst/>
              <a:ahLst/>
              <a:cxnLst/>
              <a:rect l="0" t="0" r="0" b="0"/>
              <a:pathLst>
                <a:path w="129140" h="332623">
                  <a:moveTo>
                    <a:pt x="10258" y="119909"/>
                  </a:moveTo>
                  <a:lnTo>
                    <a:pt x="18591" y="157387"/>
                  </a:lnTo>
                  <a:lnTo>
                    <a:pt x="25942" y="208811"/>
                  </a:lnTo>
                  <a:lnTo>
                    <a:pt x="30254" y="264029"/>
                  </a:lnTo>
                  <a:lnTo>
                    <a:pt x="34225" y="316876"/>
                  </a:lnTo>
                  <a:lnTo>
                    <a:pt x="37288" y="332622"/>
                  </a:lnTo>
                  <a:lnTo>
                    <a:pt x="36466" y="331908"/>
                  </a:lnTo>
                  <a:lnTo>
                    <a:pt x="20315" y="275189"/>
                  </a:lnTo>
                  <a:lnTo>
                    <a:pt x="6656" y="221162"/>
                  </a:lnTo>
                  <a:lnTo>
                    <a:pt x="1098" y="158194"/>
                  </a:lnTo>
                  <a:lnTo>
                    <a:pt x="0" y="99482"/>
                  </a:lnTo>
                  <a:lnTo>
                    <a:pt x="5373" y="48414"/>
                  </a:lnTo>
                  <a:lnTo>
                    <a:pt x="19989" y="15277"/>
                  </a:lnTo>
                  <a:lnTo>
                    <a:pt x="28444" y="8040"/>
                  </a:lnTo>
                  <a:lnTo>
                    <a:pt x="50316" y="0"/>
                  </a:lnTo>
                  <a:lnTo>
                    <a:pt x="72515" y="2665"/>
                  </a:lnTo>
                  <a:lnTo>
                    <a:pt x="92910" y="11649"/>
                  </a:lnTo>
                  <a:lnTo>
                    <a:pt x="109773" y="23440"/>
                  </a:lnTo>
                  <a:lnTo>
                    <a:pt x="121947" y="39599"/>
                  </a:lnTo>
                  <a:lnTo>
                    <a:pt x="126831" y="48822"/>
                  </a:lnTo>
                  <a:lnTo>
                    <a:pt x="129139" y="71547"/>
                  </a:lnTo>
                  <a:lnTo>
                    <a:pt x="128117" y="84159"/>
                  </a:lnTo>
                  <a:lnTo>
                    <a:pt x="117622" y="104410"/>
                  </a:lnTo>
                  <a:lnTo>
                    <a:pt x="109910" y="113086"/>
                  </a:lnTo>
                  <a:lnTo>
                    <a:pt x="88863" y="122726"/>
                  </a:lnTo>
                  <a:lnTo>
                    <a:pt x="28235" y="129422"/>
                  </a:lnTo>
                  <a:lnTo>
                    <a:pt x="10258" y="130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18950" y="3937658"/>
              <a:ext cx="134067" cy="160380"/>
            </a:xfrm>
            <a:custGeom>
              <a:avLst/>
              <a:gdLst/>
              <a:ahLst/>
              <a:cxnLst/>
              <a:rect l="0" t="0" r="0" b="0"/>
              <a:pathLst>
                <a:path w="134067" h="160380">
                  <a:moveTo>
                    <a:pt x="88200" y="21057"/>
                  </a:moveTo>
                  <a:lnTo>
                    <a:pt x="77021" y="9878"/>
                  </a:lnTo>
                  <a:lnTo>
                    <a:pt x="70220" y="7755"/>
                  </a:lnTo>
                  <a:lnTo>
                    <a:pt x="53302" y="8516"/>
                  </a:lnTo>
                  <a:lnTo>
                    <a:pt x="37204" y="15873"/>
                  </a:lnTo>
                  <a:lnTo>
                    <a:pt x="29637" y="21110"/>
                  </a:lnTo>
                  <a:lnTo>
                    <a:pt x="18108" y="36288"/>
                  </a:lnTo>
                  <a:lnTo>
                    <a:pt x="1175" y="74628"/>
                  </a:lnTo>
                  <a:lnTo>
                    <a:pt x="0" y="95169"/>
                  </a:lnTo>
                  <a:lnTo>
                    <a:pt x="4546" y="115996"/>
                  </a:lnTo>
                  <a:lnTo>
                    <a:pt x="14366" y="136952"/>
                  </a:lnTo>
                  <a:lnTo>
                    <a:pt x="29648" y="151724"/>
                  </a:lnTo>
                  <a:lnTo>
                    <a:pt x="38637" y="157301"/>
                  </a:lnTo>
                  <a:lnTo>
                    <a:pt x="57983" y="160379"/>
                  </a:lnTo>
                  <a:lnTo>
                    <a:pt x="98998" y="152822"/>
                  </a:lnTo>
                  <a:lnTo>
                    <a:pt x="107097" y="147505"/>
                  </a:lnTo>
                  <a:lnTo>
                    <a:pt x="119216" y="132238"/>
                  </a:lnTo>
                  <a:lnTo>
                    <a:pt x="132615" y="103912"/>
                  </a:lnTo>
                  <a:lnTo>
                    <a:pt x="134066" y="83618"/>
                  </a:lnTo>
                  <a:lnTo>
                    <a:pt x="129642" y="64069"/>
                  </a:lnTo>
                  <a:lnTo>
                    <a:pt x="102323" y="8692"/>
                  </a:lnTo>
                  <a:lnTo>
                    <a:pt x="987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170321" y="3951517"/>
              <a:ext cx="157929" cy="144069"/>
            </a:xfrm>
            <a:custGeom>
              <a:avLst/>
              <a:gdLst/>
              <a:ahLst/>
              <a:cxnLst/>
              <a:rect l="0" t="0" r="0" b="0"/>
              <a:pathLst>
                <a:path w="157929" h="144069">
                  <a:moveTo>
                    <a:pt x="0" y="59840"/>
                  </a:moveTo>
                  <a:lnTo>
                    <a:pt x="19128" y="112545"/>
                  </a:lnTo>
                  <a:lnTo>
                    <a:pt x="31924" y="130179"/>
                  </a:lnTo>
                  <a:lnTo>
                    <a:pt x="27447" y="122687"/>
                  </a:lnTo>
                  <a:lnTo>
                    <a:pt x="22950" y="93150"/>
                  </a:lnTo>
                  <a:lnTo>
                    <a:pt x="29836" y="41247"/>
                  </a:lnTo>
                  <a:lnTo>
                    <a:pt x="35877" y="13752"/>
                  </a:lnTo>
                  <a:lnTo>
                    <a:pt x="42636" y="5718"/>
                  </a:lnTo>
                  <a:lnTo>
                    <a:pt x="51820" y="1532"/>
                  </a:lnTo>
                  <a:lnTo>
                    <a:pt x="73334" y="0"/>
                  </a:lnTo>
                  <a:lnTo>
                    <a:pt x="94594" y="3219"/>
                  </a:lnTo>
                  <a:lnTo>
                    <a:pt x="102837" y="8055"/>
                  </a:lnTo>
                  <a:lnTo>
                    <a:pt x="115116" y="22786"/>
                  </a:lnTo>
                  <a:lnTo>
                    <a:pt x="140011" y="81341"/>
                  </a:lnTo>
                  <a:lnTo>
                    <a:pt x="157928" y="144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359711" y="3746056"/>
              <a:ext cx="126466" cy="359545"/>
            </a:xfrm>
            <a:custGeom>
              <a:avLst/>
              <a:gdLst/>
              <a:ahLst/>
              <a:cxnLst/>
              <a:rect l="0" t="0" r="0" b="0"/>
              <a:pathLst>
                <a:path w="126466" h="359545">
                  <a:moveTo>
                    <a:pt x="73823" y="233716"/>
                  </a:moveTo>
                  <a:lnTo>
                    <a:pt x="64247" y="209669"/>
                  </a:lnTo>
                  <a:lnTo>
                    <a:pt x="53579" y="195342"/>
                  </a:lnTo>
                  <a:lnTo>
                    <a:pt x="46289" y="191756"/>
                  </a:lnTo>
                  <a:lnTo>
                    <a:pt x="28830" y="190890"/>
                  </a:lnTo>
                  <a:lnTo>
                    <a:pt x="20431" y="194637"/>
                  </a:lnTo>
                  <a:lnTo>
                    <a:pt x="4860" y="208158"/>
                  </a:lnTo>
                  <a:lnTo>
                    <a:pt x="941" y="216678"/>
                  </a:lnTo>
                  <a:lnTo>
                    <a:pt x="0" y="277009"/>
                  </a:lnTo>
                  <a:lnTo>
                    <a:pt x="11265" y="320763"/>
                  </a:lnTo>
                  <a:lnTo>
                    <a:pt x="29421" y="352184"/>
                  </a:lnTo>
                  <a:lnTo>
                    <a:pt x="37203" y="357148"/>
                  </a:lnTo>
                  <a:lnTo>
                    <a:pt x="55208" y="359544"/>
                  </a:lnTo>
                  <a:lnTo>
                    <a:pt x="63752" y="356206"/>
                  </a:lnTo>
                  <a:lnTo>
                    <a:pt x="86957" y="334740"/>
                  </a:lnTo>
                  <a:lnTo>
                    <a:pt x="101497" y="316050"/>
                  </a:lnTo>
                  <a:lnTo>
                    <a:pt x="109519" y="289806"/>
                  </a:lnTo>
                  <a:lnTo>
                    <a:pt x="117155" y="242146"/>
                  </a:lnTo>
                  <a:lnTo>
                    <a:pt x="123707" y="190980"/>
                  </a:lnTo>
                  <a:lnTo>
                    <a:pt x="125648" y="141895"/>
                  </a:lnTo>
                  <a:lnTo>
                    <a:pt x="120714" y="83387"/>
                  </a:lnTo>
                  <a:lnTo>
                    <a:pt x="115711" y="27939"/>
                  </a:lnTo>
                  <a:lnTo>
                    <a:pt x="110767" y="4219"/>
                  </a:lnTo>
                  <a:lnTo>
                    <a:pt x="107811" y="0"/>
                  </a:lnTo>
                  <a:lnTo>
                    <a:pt x="104670" y="696"/>
                  </a:lnTo>
                  <a:lnTo>
                    <a:pt x="101406" y="4670"/>
                  </a:lnTo>
                  <a:lnTo>
                    <a:pt x="100899" y="21563"/>
                  </a:lnTo>
                  <a:lnTo>
                    <a:pt x="104814" y="83985"/>
                  </a:lnTo>
                  <a:lnTo>
                    <a:pt x="108410" y="136072"/>
                  </a:lnTo>
                  <a:lnTo>
                    <a:pt x="116116" y="198457"/>
                  </a:lnTo>
                  <a:lnTo>
                    <a:pt x="124074" y="243519"/>
                  </a:lnTo>
                  <a:lnTo>
                    <a:pt x="126465" y="275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559876" y="395871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48930"/>
                  </a:lnTo>
                  <a:lnTo>
                    <a:pt x="3119" y="874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549347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633575" y="3938717"/>
              <a:ext cx="105286" cy="148937"/>
            </a:xfrm>
            <a:custGeom>
              <a:avLst/>
              <a:gdLst/>
              <a:ahLst/>
              <a:cxnLst/>
              <a:rect l="0" t="0" r="0" b="0"/>
              <a:pathLst>
                <a:path w="105286" h="148937">
                  <a:moveTo>
                    <a:pt x="0" y="93697"/>
                  </a:moveTo>
                  <a:lnTo>
                    <a:pt x="15618" y="148936"/>
                  </a:lnTo>
                  <a:lnTo>
                    <a:pt x="11430" y="106965"/>
                  </a:lnTo>
                  <a:lnTo>
                    <a:pt x="19112" y="48181"/>
                  </a:lnTo>
                  <a:lnTo>
                    <a:pt x="25261" y="23165"/>
                  </a:lnTo>
                  <a:lnTo>
                    <a:pt x="30879" y="13920"/>
                  </a:lnTo>
                  <a:lnTo>
                    <a:pt x="46479" y="529"/>
                  </a:lnTo>
                  <a:lnTo>
                    <a:pt x="54384" y="0"/>
                  </a:lnTo>
                  <a:lnTo>
                    <a:pt x="61992" y="3156"/>
                  </a:lnTo>
                  <a:lnTo>
                    <a:pt x="69404" y="8770"/>
                  </a:lnTo>
                  <a:lnTo>
                    <a:pt x="80759" y="27486"/>
                  </a:lnTo>
                  <a:lnTo>
                    <a:pt x="100149" y="82768"/>
                  </a:lnTo>
                  <a:lnTo>
                    <a:pt x="105285" y="125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654632" y="3916403"/>
              <a:ext cx="248611" cy="347639"/>
            </a:xfrm>
            <a:custGeom>
              <a:avLst/>
              <a:gdLst/>
              <a:ahLst/>
              <a:cxnLst/>
              <a:rect l="0" t="0" r="0" b="0"/>
              <a:pathLst>
                <a:path w="248611" h="347639">
                  <a:moveTo>
                    <a:pt x="221099" y="84426"/>
                  </a:moveTo>
                  <a:lnTo>
                    <a:pt x="217979" y="41734"/>
                  </a:lnTo>
                  <a:lnTo>
                    <a:pt x="211523" y="22168"/>
                  </a:lnTo>
                  <a:lnTo>
                    <a:pt x="200855" y="5673"/>
                  </a:lnTo>
                  <a:lnTo>
                    <a:pt x="193565" y="1508"/>
                  </a:lnTo>
                  <a:lnTo>
                    <a:pt x="176106" y="0"/>
                  </a:lnTo>
                  <a:lnTo>
                    <a:pt x="159768" y="6349"/>
                  </a:lnTo>
                  <a:lnTo>
                    <a:pt x="152136" y="11318"/>
                  </a:lnTo>
                  <a:lnTo>
                    <a:pt x="140536" y="26197"/>
                  </a:lnTo>
                  <a:lnTo>
                    <a:pt x="123557" y="64345"/>
                  </a:lnTo>
                  <a:lnTo>
                    <a:pt x="118108" y="100833"/>
                  </a:lnTo>
                  <a:lnTo>
                    <a:pt x="123073" y="121354"/>
                  </a:lnTo>
                  <a:lnTo>
                    <a:pt x="127672" y="130101"/>
                  </a:lnTo>
                  <a:lnTo>
                    <a:pt x="142141" y="142941"/>
                  </a:lnTo>
                  <a:lnTo>
                    <a:pt x="150912" y="148002"/>
                  </a:lnTo>
                  <a:lnTo>
                    <a:pt x="170017" y="150506"/>
                  </a:lnTo>
                  <a:lnTo>
                    <a:pt x="189037" y="146550"/>
                  </a:lnTo>
                  <a:lnTo>
                    <a:pt x="205290" y="136993"/>
                  </a:lnTo>
                  <a:lnTo>
                    <a:pt x="217192" y="121827"/>
                  </a:lnTo>
                  <a:lnTo>
                    <a:pt x="222004" y="112870"/>
                  </a:lnTo>
                  <a:lnTo>
                    <a:pt x="226381" y="110407"/>
                  </a:lnTo>
                  <a:lnTo>
                    <a:pt x="230470" y="112275"/>
                  </a:lnTo>
                  <a:lnTo>
                    <a:pt x="234365" y="117030"/>
                  </a:lnTo>
                  <a:lnTo>
                    <a:pt x="247851" y="165519"/>
                  </a:lnTo>
                  <a:lnTo>
                    <a:pt x="248610" y="221370"/>
                  </a:lnTo>
                  <a:lnTo>
                    <a:pt x="246458" y="235383"/>
                  </a:lnTo>
                  <a:lnTo>
                    <a:pt x="234709" y="257193"/>
                  </a:lnTo>
                  <a:lnTo>
                    <a:pt x="226663" y="266284"/>
                  </a:lnTo>
                  <a:lnTo>
                    <a:pt x="205245" y="276386"/>
                  </a:lnTo>
                  <a:lnTo>
                    <a:pt x="148084" y="291809"/>
                  </a:lnTo>
                  <a:lnTo>
                    <a:pt x="89258" y="314665"/>
                  </a:lnTo>
                  <a:lnTo>
                    <a:pt x="32248" y="336465"/>
                  </a:lnTo>
                  <a:lnTo>
                    <a:pt x="0" y="347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1721679" y="4253513"/>
            <a:ext cx="3416228" cy="568540"/>
            <a:chOff x="1721679" y="4253513"/>
            <a:chExt cx="3416228" cy="568540"/>
          </a:xfrm>
        </p:grpSpPr>
        <p:sp>
          <p:nvSpPr>
            <p:cNvPr id="176" name="Freeform 175"/>
            <p:cNvSpPr/>
            <p:nvPr/>
          </p:nvSpPr>
          <p:spPr>
            <a:xfrm>
              <a:off x="1721679" y="4421856"/>
              <a:ext cx="158930" cy="399401"/>
            </a:xfrm>
            <a:custGeom>
              <a:avLst/>
              <a:gdLst/>
              <a:ahLst/>
              <a:cxnLst/>
              <a:rect l="0" t="0" r="0" b="0"/>
              <a:pathLst>
                <a:path w="158930" h="399401">
                  <a:moveTo>
                    <a:pt x="15523" y="105397"/>
                  </a:moveTo>
                  <a:lnTo>
                    <a:pt x="18642" y="159542"/>
                  </a:lnTo>
                  <a:lnTo>
                    <a:pt x="30177" y="220078"/>
                  </a:lnTo>
                  <a:lnTo>
                    <a:pt x="36485" y="279955"/>
                  </a:lnTo>
                  <a:lnTo>
                    <a:pt x="47783" y="336843"/>
                  </a:lnTo>
                  <a:lnTo>
                    <a:pt x="55690" y="393141"/>
                  </a:lnTo>
                  <a:lnTo>
                    <a:pt x="55169" y="399002"/>
                  </a:lnTo>
                  <a:lnTo>
                    <a:pt x="53652" y="399400"/>
                  </a:lnTo>
                  <a:lnTo>
                    <a:pt x="51471" y="396155"/>
                  </a:lnTo>
                  <a:lnTo>
                    <a:pt x="32837" y="337209"/>
                  </a:lnTo>
                  <a:lnTo>
                    <a:pt x="23825" y="276073"/>
                  </a:lnTo>
                  <a:lnTo>
                    <a:pt x="17163" y="221000"/>
                  </a:lnTo>
                  <a:lnTo>
                    <a:pt x="7441" y="169437"/>
                  </a:lnTo>
                  <a:lnTo>
                    <a:pt x="0" y="129182"/>
                  </a:lnTo>
                  <a:lnTo>
                    <a:pt x="6781" y="76777"/>
                  </a:lnTo>
                  <a:lnTo>
                    <a:pt x="19172" y="43105"/>
                  </a:lnTo>
                  <a:lnTo>
                    <a:pt x="44319" y="5875"/>
                  </a:lnTo>
                  <a:lnTo>
                    <a:pt x="53438" y="1615"/>
                  </a:lnTo>
                  <a:lnTo>
                    <a:pt x="76048" y="0"/>
                  </a:lnTo>
                  <a:lnTo>
                    <a:pt x="95455" y="6302"/>
                  </a:lnTo>
                  <a:lnTo>
                    <a:pt x="111880" y="18071"/>
                  </a:lnTo>
                  <a:lnTo>
                    <a:pt x="148632" y="64262"/>
                  </a:lnTo>
                  <a:lnTo>
                    <a:pt x="156571" y="87895"/>
                  </a:lnTo>
                  <a:lnTo>
                    <a:pt x="158929" y="112826"/>
                  </a:lnTo>
                  <a:lnTo>
                    <a:pt x="156078" y="135606"/>
                  </a:lnTo>
                  <a:lnTo>
                    <a:pt x="144672" y="154308"/>
                  </a:lnTo>
                  <a:lnTo>
                    <a:pt x="136717" y="162571"/>
                  </a:lnTo>
                  <a:lnTo>
                    <a:pt x="115400" y="171752"/>
                  </a:lnTo>
                  <a:lnTo>
                    <a:pt x="53415" y="178130"/>
                  </a:lnTo>
                  <a:lnTo>
                    <a:pt x="26051" y="179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929228" y="4437239"/>
              <a:ext cx="176472" cy="181852"/>
            </a:xfrm>
            <a:custGeom>
              <a:avLst/>
              <a:gdLst/>
              <a:ahLst/>
              <a:cxnLst/>
              <a:rect l="0" t="0" r="0" b="0"/>
              <a:pathLst>
                <a:path w="176472" h="181852">
                  <a:moveTo>
                    <a:pt x="113300" y="90014"/>
                  </a:moveTo>
                  <a:lnTo>
                    <a:pt x="98728" y="47323"/>
                  </a:lnTo>
                  <a:lnTo>
                    <a:pt x="73897" y="11262"/>
                  </a:lnTo>
                  <a:lnTo>
                    <a:pt x="54064" y="2371"/>
                  </a:lnTo>
                  <a:lnTo>
                    <a:pt x="42223" y="0"/>
                  </a:lnTo>
                  <a:lnTo>
                    <a:pt x="33160" y="1929"/>
                  </a:lnTo>
                  <a:lnTo>
                    <a:pt x="25948" y="6724"/>
                  </a:lnTo>
                  <a:lnTo>
                    <a:pt x="14816" y="21411"/>
                  </a:lnTo>
                  <a:lnTo>
                    <a:pt x="5968" y="39637"/>
                  </a:lnTo>
                  <a:lnTo>
                    <a:pt x="0" y="75218"/>
                  </a:lnTo>
                  <a:lnTo>
                    <a:pt x="6388" y="127993"/>
                  </a:lnTo>
                  <a:lnTo>
                    <a:pt x="16762" y="161319"/>
                  </a:lnTo>
                  <a:lnTo>
                    <a:pt x="27890" y="178637"/>
                  </a:lnTo>
                  <a:lnTo>
                    <a:pt x="35303" y="181851"/>
                  </a:lnTo>
                  <a:lnTo>
                    <a:pt x="43755" y="181655"/>
                  </a:lnTo>
                  <a:lnTo>
                    <a:pt x="52898" y="179184"/>
                  </a:lnTo>
                  <a:lnTo>
                    <a:pt x="69297" y="167080"/>
                  </a:lnTo>
                  <a:lnTo>
                    <a:pt x="83215" y="150002"/>
                  </a:lnTo>
                  <a:lnTo>
                    <a:pt x="93300" y="130714"/>
                  </a:lnTo>
                  <a:lnTo>
                    <a:pt x="95442" y="110443"/>
                  </a:lnTo>
                  <a:lnTo>
                    <a:pt x="94376" y="100124"/>
                  </a:lnTo>
                  <a:lnTo>
                    <a:pt x="94835" y="96754"/>
                  </a:lnTo>
                  <a:lnTo>
                    <a:pt x="96311" y="98017"/>
                  </a:lnTo>
                  <a:lnTo>
                    <a:pt x="122637" y="148681"/>
                  </a:lnTo>
                  <a:lnTo>
                    <a:pt x="141626" y="157033"/>
                  </a:lnTo>
                  <a:lnTo>
                    <a:pt x="160984" y="159575"/>
                  </a:lnTo>
                  <a:lnTo>
                    <a:pt x="166147" y="158615"/>
                  </a:lnTo>
                  <a:lnTo>
                    <a:pt x="176471" y="153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132757" y="4432497"/>
              <a:ext cx="67699" cy="181401"/>
            </a:xfrm>
            <a:custGeom>
              <a:avLst/>
              <a:gdLst/>
              <a:ahLst/>
              <a:cxnLst/>
              <a:rect l="0" t="0" r="0" b="0"/>
              <a:pathLst>
                <a:path w="67699" h="181401">
                  <a:moveTo>
                    <a:pt x="4528" y="94756"/>
                  </a:moveTo>
                  <a:lnTo>
                    <a:pt x="7647" y="137448"/>
                  </a:lnTo>
                  <a:lnTo>
                    <a:pt x="20146" y="181400"/>
                  </a:lnTo>
                  <a:lnTo>
                    <a:pt x="14487" y="128152"/>
                  </a:lnTo>
                  <a:lnTo>
                    <a:pt x="481" y="73938"/>
                  </a:lnTo>
                  <a:lnTo>
                    <a:pt x="0" y="52748"/>
                  </a:lnTo>
                  <a:lnTo>
                    <a:pt x="1509" y="42185"/>
                  </a:lnTo>
                  <a:lnTo>
                    <a:pt x="6025" y="33972"/>
                  </a:lnTo>
                  <a:lnTo>
                    <a:pt x="20401" y="21728"/>
                  </a:lnTo>
                  <a:lnTo>
                    <a:pt x="676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305741" y="4316684"/>
              <a:ext cx="52643" cy="242156"/>
            </a:xfrm>
            <a:custGeom>
              <a:avLst/>
              <a:gdLst/>
              <a:ahLst/>
              <a:cxnLst/>
              <a:rect l="0" t="0" r="0" b="0"/>
              <a:pathLst>
                <a:path w="52643" h="242156">
                  <a:moveTo>
                    <a:pt x="0" y="0"/>
                  </a:moveTo>
                  <a:lnTo>
                    <a:pt x="5589" y="62092"/>
                  </a:lnTo>
                  <a:lnTo>
                    <a:pt x="12997" y="124004"/>
                  </a:lnTo>
                  <a:lnTo>
                    <a:pt x="28401" y="178676"/>
                  </a:lnTo>
                  <a:lnTo>
                    <a:pt x="5264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274155" y="441144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463023" y="4411440"/>
              <a:ext cx="148438" cy="189514"/>
            </a:xfrm>
            <a:custGeom>
              <a:avLst/>
              <a:gdLst/>
              <a:ahLst/>
              <a:cxnLst/>
              <a:rect l="0" t="0" r="0" b="0"/>
              <a:pathLst>
                <a:path w="148438" h="189514">
                  <a:moveTo>
                    <a:pt x="95402" y="0"/>
                  </a:moveTo>
                  <a:lnTo>
                    <a:pt x="51439" y="20243"/>
                  </a:lnTo>
                  <a:lnTo>
                    <a:pt x="4608" y="59899"/>
                  </a:lnTo>
                  <a:lnTo>
                    <a:pt x="948" y="68008"/>
                  </a:lnTo>
                  <a:lnTo>
                    <a:pt x="0" y="86378"/>
                  </a:lnTo>
                  <a:lnTo>
                    <a:pt x="3724" y="93850"/>
                  </a:lnTo>
                  <a:lnTo>
                    <a:pt x="17221" y="105272"/>
                  </a:lnTo>
                  <a:lnTo>
                    <a:pt x="50140" y="112690"/>
                  </a:lnTo>
                  <a:lnTo>
                    <a:pt x="102015" y="116366"/>
                  </a:lnTo>
                  <a:lnTo>
                    <a:pt x="125247" y="121129"/>
                  </a:lnTo>
                  <a:lnTo>
                    <a:pt x="134016" y="126376"/>
                  </a:lnTo>
                  <a:lnTo>
                    <a:pt x="146878" y="141565"/>
                  </a:lnTo>
                  <a:lnTo>
                    <a:pt x="148437" y="149359"/>
                  </a:lnTo>
                  <a:lnTo>
                    <a:pt x="147136" y="156894"/>
                  </a:lnTo>
                  <a:lnTo>
                    <a:pt x="143929" y="164258"/>
                  </a:lnTo>
                  <a:lnTo>
                    <a:pt x="131007" y="175559"/>
                  </a:lnTo>
                  <a:lnTo>
                    <a:pt x="112396" y="183311"/>
                  </a:lnTo>
                  <a:lnTo>
                    <a:pt x="65440" y="188288"/>
                  </a:lnTo>
                  <a:lnTo>
                    <a:pt x="3223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864371" y="4253513"/>
              <a:ext cx="104666" cy="410612"/>
            </a:xfrm>
            <a:custGeom>
              <a:avLst/>
              <a:gdLst/>
              <a:ahLst/>
              <a:cxnLst/>
              <a:rect l="0" t="0" r="0" b="0"/>
              <a:pathLst>
                <a:path w="104666" h="410612">
                  <a:moveTo>
                    <a:pt x="83608" y="0"/>
                  </a:moveTo>
                  <a:lnTo>
                    <a:pt x="48861" y="37086"/>
                  </a:lnTo>
                  <a:lnTo>
                    <a:pt x="24285" y="97579"/>
                  </a:lnTo>
                  <a:lnTo>
                    <a:pt x="9975" y="156751"/>
                  </a:lnTo>
                  <a:lnTo>
                    <a:pt x="1473" y="219436"/>
                  </a:lnTo>
                  <a:lnTo>
                    <a:pt x="0" y="270779"/>
                  </a:lnTo>
                  <a:lnTo>
                    <a:pt x="5153" y="311857"/>
                  </a:lnTo>
                  <a:lnTo>
                    <a:pt x="14034" y="332016"/>
                  </a:lnTo>
                  <a:lnTo>
                    <a:pt x="59283" y="385758"/>
                  </a:lnTo>
                  <a:lnTo>
                    <a:pt x="10466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991598" y="4411440"/>
              <a:ext cx="93102" cy="189514"/>
            </a:xfrm>
            <a:custGeom>
              <a:avLst/>
              <a:gdLst/>
              <a:ahLst/>
              <a:cxnLst/>
              <a:rect l="0" t="0" r="0" b="0"/>
              <a:pathLst>
                <a:path w="93102" h="189514">
                  <a:moveTo>
                    <a:pt x="72194" y="0"/>
                  </a:moveTo>
                  <a:lnTo>
                    <a:pt x="40912" y="9575"/>
                  </a:lnTo>
                  <a:lnTo>
                    <a:pt x="2507" y="39403"/>
                  </a:lnTo>
                  <a:lnTo>
                    <a:pt x="0" y="46156"/>
                  </a:lnTo>
                  <a:lnTo>
                    <a:pt x="668" y="52998"/>
                  </a:lnTo>
                  <a:lnTo>
                    <a:pt x="3453" y="59899"/>
                  </a:lnTo>
                  <a:lnTo>
                    <a:pt x="15906" y="70685"/>
                  </a:lnTo>
                  <a:lnTo>
                    <a:pt x="78013" y="97611"/>
                  </a:lnTo>
                  <a:lnTo>
                    <a:pt x="86602" y="103679"/>
                  </a:lnTo>
                  <a:lnTo>
                    <a:pt x="91158" y="112403"/>
                  </a:lnTo>
                  <a:lnTo>
                    <a:pt x="93101" y="134575"/>
                  </a:lnTo>
                  <a:lnTo>
                    <a:pt x="89642" y="144699"/>
                  </a:lnTo>
                  <a:lnTo>
                    <a:pt x="76439" y="162187"/>
                  </a:lnTo>
                  <a:lnTo>
                    <a:pt x="55753" y="174638"/>
                  </a:lnTo>
                  <a:lnTo>
                    <a:pt x="902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095378" y="4485140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7958" y="53875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074321" y="4390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218533" y="4292554"/>
              <a:ext cx="234815" cy="329457"/>
            </a:xfrm>
            <a:custGeom>
              <a:avLst/>
              <a:gdLst/>
              <a:ahLst/>
              <a:cxnLst/>
              <a:rect l="0" t="0" r="0" b="0"/>
              <a:pathLst>
                <a:path w="234815" h="329457">
                  <a:moveTo>
                    <a:pt x="97943" y="213643"/>
                  </a:moveTo>
                  <a:lnTo>
                    <a:pt x="60857" y="178896"/>
                  </a:lnTo>
                  <a:lnTo>
                    <a:pt x="42856" y="169734"/>
                  </a:lnTo>
                  <a:lnTo>
                    <a:pt x="34312" y="169162"/>
                  </a:lnTo>
                  <a:lnTo>
                    <a:pt x="18580" y="174766"/>
                  </a:lnTo>
                  <a:lnTo>
                    <a:pt x="6909" y="188175"/>
                  </a:lnTo>
                  <a:lnTo>
                    <a:pt x="2159" y="196665"/>
                  </a:lnTo>
                  <a:lnTo>
                    <a:pt x="0" y="218575"/>
                  </a:lnTo>
                  <a:lnTo>
                    <a:pt x="8147" y="270769"/>
                  </a:lnTo>
                  <a:lnTo>
                    <a:pt x="23244" y="306608"/>
                  </a:lnTo>
                  <a:lnTo>
                    <a:pt x="31766" y="313054"/>
                  </a:lnTo>
                  <a:lnTo>
                    <a:pt x="53713" y="317097"/>
                  </a:lnTo>
                  <a:lnTo>
                    <a:pt x="63778" y="313028"/>
                  </a:lnTo>
                  <a:lnTo>
                    <a:pt x="81198" y="296028"/>
                  </a:lnTo>
                  <a:lnTo>
                    <a:pt x="90501" y="269755"/>
                  </a:lnTo>
                  <a:lnTo>
                    <a:pt x="96473" y="210819"/>
                  </a:lnTo>
                  <a:lnTo>
                    <a:pt x="97508" y="162633"/>
                  </a:lnTo>
                  <a:lnTo>
                    <a:pt x="89452" y="102354"/>
                  </a:lnTo>
                  <a:lnTo>
                    <a:pt x="76596" y="48507"/>
                  </a:lnTo>
                  <a:lnTo>
                    <a:pt x="62791" y="3729"/>
                  </a:lnTo>
                  <a:lnTo>
                    <a:pt x="59301" y="0"/>
                  </a:lnTo>
                  <a:lnTo>
                    <a:pt x="55804" y="1025"/>
                  </a:lnTo>
                  <a:lnTo>
                    <a:pt x="52303" y="5217"/>
                  </a:lnTo>
                  <a:lnTo>
                    <a:pt x="47376" y="39063"/>
                  </a:lnTo>
                  <a:lnTo>
                    <a:pt x="51505" y="86136"/>
                  </a:lnTo>
                  <a:lnTo>
                    <a:pt x="54548" y="137128"/>
                  </a:lnTo>
                  <a:lnTo>
                    <a:pt x="63982" y="191120"/>
                  </a:lnTo>
                  <a:lnTo>
                    <a:pt x="80545" y="253946"/>
                  </a:lnTo>
                  <a:lnTo>
                    <a:pt x="90968" y="286806"/>
                  </a:lnTo>
                  <a:lnTo>
                    <a:pt x="93294" y="289324"/>
                  </a:lnTo>
                  <a:lnTo>
                    <a:pt x="94843" y="286324"/>
                  </a:lnTo>
                  <a:lnTo>
                    <a:pt x="95877" y="279644"/>
                  </a:lnTo>
                  <a:lnTo>
                    <a:pt x="100075" y="274021"/>
                  </a:lnTo>
                  <a:lnTo>
                    <a:pt x="122752" y="260518"/>
                  </a:lnTo>
                  <a:lnTo>
                    <a:pt x="181331" y="237149"/>
                  </a:lnTo>
                  <a:lnTo>
                    <a:pt x="197786" y="225650"/>
                  </a:lnTo>
                  <a:lnTo>
                    <a:pt x="209778" y="209620"/>
                  </a:lnTo>
                  <a:lnTo>
                    <a:pt x="214614" y="200432"/>
                  </a:lnTo>
                  <a:lnTo>
                    <a:pt x="216868" y="177746"/>
                  </a:lnTo>
                  <a:lnTo>
                    <a:pt x="212800" y="154405"/>
                  </a:lnTo>
                  <a:lnTo>
                    <a:pt x="203193" y="136232"/>
                  </a:lnTo>
                  <a:lnTo>
                    <a:pt x="196186" y="131620"/>
                  </a:lnTo>
                  <a:lnTo>
                    <a:pt x="179041" y="129615"/>
                  </a:lnTo>
                  <a:lnTo>
                    <a:pt x="170726" y="133058"/>
                  </a:lnTo>
                  <a:lnTo>
                    <a:pt x="155248" y="146242"/>
                  </a:lnTo>
                  <a:lnTo>
                    <a:pt x="138969" y="173395"/>
                  </a:lnTo>
                  <a:lnTo>
                    <a:pt x="136845" y="196534"/>
                  </a:lnTo>
                  <a:lnTo>
                    <a:pt x="145012" y="243928"/>
                  </a:lnTo>
                  <a:lnTo>
                    <a:pt x="166296" y="285916"/>
                  </a:lnTo>
                  <a:lnTo>
                    <a:pt x="179405" y="302696"/>
                  </a:lnTo>
                  <a:lnTo>
                    <a:pt x="205529" y="319707"/>
                  </a:lnTo>
                  <a:lnTo>
                    <a:pt x="234814" y="329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523940" y="4421969"/>
              <a:ext cx="168735" cy="221099"/>
            </a:xfrm>
            <a:custGeom>
              <a:avLst/>
              <a:gdLst/>
              <a:ahLst/>
              <a:cxnLst/>
              <a:rect l="0" t="0" r="0" b="0"/>
              <a:pathLst>
                <a:path w="168735" h="221099">
                  <a:moveTo>
                    <a:pt x="97863" y="0"/>
                  </a:moveTo>
                  <a:lnTo>
                    <a:pt x="44835" y="14654"/>
                  </a:lnTo>
                  <a:lnTo>
                    <a:pt x="27112" y="27569"/>
                  </a:lnTo>
                  <a:lnTo>
                    <a:pt x="12606" y="45008"/>
                  </a:lnTo>
                  <a:lnTo>
                    <a:pt x="2259" y="64457"/>
                  </a:lnTo>
                  <a:lnTo>
                    <a:pt x="0" y="84799"/>
                  </a:lnTo>
                  <a:lnTo>
                    <a:pt x="1035" y="95137"/>
                  </a:lnTo>
                  <a:lnTo>
                    <a:pt x="5235" y="103199"/>
                  </a:lnTo>
                  <a:lnTo>
                    <a:pt x="19260" y="115276"/>
                  </a:lnTo>
                  <a:lnTo>
                    <a:pt x="46887" y="128652"/>
                  </a:lnTo>
                  <a:lnTo>
                    <a:pt x="106415" y="138907"/>
                  </a:lnTo>
                  <a:lnTo>
                    <a:pt x="127400" y="145964"/>
                  </a:lnTo>
                  <a:lnTo>
                    <a:pt x="144526" y="156899"/>
                  </a:lnTo>
                  <a:lnTo>
                    <a:pt x="167321" y="181799"/>
                  </a:lnTo>
                  <a:lnTo>
                    <a:pt x="168734" y="189049"/>
                  </a:lnTo>
                  <a:lnTo>
                    <a:pt x="166168" y="195053"/>
                  </a:lnTo>
                  <a:lnTo>
                    <a:pt x="153957" y="204843"/>
                  </a:lnTo>
                  <a:lnTo>
                    <a:pt x="136831" y="213094"/>
                  </a:lnTo>
                  <a:lnTo>
                    <a:pt x="79612" y="220044"/>
                  </a:lnTo>
                  <a:lnTo>
                    <a:pt x="6627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095378" y="4411440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928735" y="4453356"/>
              <a:ext cx="135266" cy="190058"/>
            </a:xfrm>
            <a:custGeom>
              <a:avLst/>
              <a:gdLst/>
              <a:ahLst/>
              <a:cxnLst/>
              <a:rect l="0" t="0" r="0" b="0"/>
              <a:pathLst>
                <a:path w="135266" h="190058">
                  <a:moveTo>
                    <a:pt x="93151" y="84426"/>
                  </a:moveTo>
                  <a:lnTo>
                    <a:pt x="90032" y="41735"/>
                  </a:lnTo>
                  <a:lnTo>
                    <a:pt x="87562" y="31398"/>
                  </a:lnTo>
                  <a:lnTo>
                    <a:pt x="75459" y="13675"/>
                  </a:lnTo>
                  <a:lnTo>
                    <a:pt x="67318" y="5673"/>
                  </a:lnTo>
                  <a:lnTo>
                    <a:pt x="58382" y="1508"/>
                  </a:lnTo>
                  <a:lnTo>
                    <a:pt x="39093" y="0"/>
                  </a:lnTo>
                  <a:lnTo>
                    <a:pt x="31376" y="3576"/>
                  </a:lnTo>
                  <a:lnTo>
                    <a:pt x="19682" y="16907"/>
                  </a:lnTo>
                  <a:lnTo>
                    <a:pt x="6521" y="49733"/>
                  </a:lnTo>
                  <a:lnTo>
                    <a:pt x="0" y="102746"/>
                  </a:lnTo>
                  <a:lnTo>
                    <a:pt x="1831" y="155159"/>
                  </a:lnTo>
                  <a:lnTo>
                    <a:pt x="4195" y="166676"/>
                  </a:lnTo>
                  <a:lnTo>
                    <a:pt x="9280" y="175524"/>
                  </a:lnTo>
                  <a:lnTo>
                    <a:pt x="24289" y="188475"/>
                  </a:lnTo>
                  <a:lnTo>
                    <a:pt x="32035" y="190057"/>
                  </a:lnTo>
                  <a:lnTo>
                    <a:pt x="39539" y="188772"/>
                  </a:lnTo>
                  <a:lnTo>
                    <a:pt x="46881" y="185575"/>
                  </a:lnTo>
                  <a:lnTo>
                    <a:pt x="58158" y="172665"/>
                  </a:lnTo>
                  <a:lnTo>
                    <a:pt x="84730" y="124512"/>
                  </a:lnTo>
                  <a:lnTo>
                    <a:pt x="89408" y="99512"/>
                  </a:lnTo>
                  <a:lnTo>
                    <a:pt x="91826" y="95653"/>
                  </a:lnTo>
                  <a:lnTo>
                    <a:pt x="94607" y="97760"/>
                  </a:lnTo>
                  <a:lnTo>
                    <a:pt x="113065" y="129174"/>
                  </a:lnTo>
                  <a:lnTo>
                    <a:pt x="122668" y="139409"/>
                  </a:lnTo>
                  <a:lnTo>
                    <a:pt x="135265" y="14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085057" y="4508458"/>
              <a:ext cx="136871" cy="113553"/>
            </a:xfrm>
            <a:custGeom>
              <a:avLst/>
              <a:gdLst/>
              <a:ahLst/>
              <a:cxnLst/>
              <a:rect l="0" t="0" r="0" b="0"/>
              <a:pathLst>
                <a:path w="136871" h="113553">
                  <a:moveTo>
                    <a:pt x="0" y="18795"/>
                  </a:moveTo>
                  <a:lnTo>
                    <a:pt x="17958" y="82223"/>
                  </a:lnTo>
                  <a:lnTo>
                    <a:pt x="25857" y="106609"/>
                  </a:lnTo>
                  <a:lnTo>
                    <a:pt x="14397" y="67810"/>
                  </a:lnTo>
                  <a:lnTo>
                    <a:pt x="12844" y="31888"/>
                  </a:lnTo>
                  <a:lnTo>
                    <a:pt x="16627" y="9407"/>
                  </a:lnTo>
                  <a:lnTo>
                    <a:pt x="21613" y="3178"/>
                  </a:lnTo>
                  <a:lnTo>
                    <a:pt x="28446" y="195"/>
                  </a:lnTo>
                  <a:lnTo>
                    <a:pt x="45398" y="0"/>
                  </a:lnTo>
                  <a:lnTo>
                    <a:pt x="64630" y="3813"/>
                  </a:lnTo>
                  <a:lnTo>
                    <a:pt x="89600" y="18126"/>
                  </a:lnTo>
                  <a:lnTo>
                    <a:pt x="101433" y="33706"/>
                  </a:lnTo>
                  <a:lnTo>
                    <a:pt x="126004" y="89760"/>
                  </a:lnTo>
                  <a:lnTo>
                    <a:pt x="136870" y="113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277757" y="4292324"/>
              <a:ext cx="91570" cy="330359"/>
            </a:xfrm>
            <a:custGeom>
              <a:avLst/>
              <a:gdLst/>
              <a:ahLst/>
              <a:cxnLst/>
              <a:rect l="0" t="0" r="0" b="0"/>
              <a:pathLst>
                <a:path w="91570" h="330359">
                  <a:moveTo>
                    <a:pt x="81041" y="213873"/>
                  </a:moveTo>
                  <a:lnTo>
                    <a:pt x="75451" y="197105"/>
                  </a:lnTo>
                  <a:lnTo>
                    <a:pt x="63349" y="185753"/>
                  </a:lnTo>
                  <a:lnTo>
                    <a:pt x="55208" y="181088"/>
                  </a:lnTo>
                  <a:lnTo>
                    <a:pt x="46272" y="180318"/>
                  </a:lnTo>
                  <a:lnTo>
                    <a:pt x="26983" y="185701"/>
                  </a:lnTo>
                  <a:lnTo>
                    <a:pt x="12952" y="199012"/>
                  </a:lnTo>
                  <a:lnTo>
                    <a:pt x="7572" y="207475"/>
                  </a:lnTo>
                  <a:lnTo>
                    <a:pt x="0" y="241743"/>
                  </a:lnTo>
                  <a:lnTo>
                    <a:pt x="5848" y="286838"/>
                  </a:lnTo>
                  <a:lnTo>
                    <a:pt x="11747" y="308303"/>
                  </a:lnTo>
                  <a:lnTo>
                    <a:pt x="17297" y="316600"/>
                  </a:lnTo>
                  <a:lnTo>
                    <a:pt x="32823" y="328939"/>
                  </a:lnTo>
                  <a:lnTo>
                    <a:pt x="40706" y="330358"/>
                  </a:lnTo>
                  <a:lnTo>
                    <a:pt x="48302" y="328964"/>
                  </a:lnTo>
                  <a:lnTo>
                    <a:pt x="55705" y="325695"/>
                  </a:lnTo>
                  <a:lnTo>
                    <a:pt x="67051" y="312704"/>
                  </a:lnTo>
                  <a:lnTo>
                    <a:pt x="83867" y="275769"/>
                  </a:lnTo>
                  <a:lnTo>
                    <a:pt x="90555" y="212780"/>
                  </a:lnTo>
                  <a:lnTo>
                    <a:pt x="91369" y="157505"/>
                  </a:lnTo>
                  <a:lnTo>
                    <a:pt x="83124" y="95460"/>
                  </a:lnTo>
                  <a:lnTo>
                    <a:pt x="66815" y="35933"/>
                  </a:lnTo>
                  <a:lnTo>
                    <a:pt x="56419" y="3612"/>
                  </a:lnTo>
                  <a:lnTo>
                    <a:pt x="52927" y="0"/>
                  </a:lnTo>
                  <a:lnTo>
                    <a:pt x="49431" y="1101"/>
                  </a:lnTo>
                  <a:lnTo>
                    <a:pt x="45929" y="5344"/>
                  </a:lnTo>
                  <a:lnTo>
                    <a:pt x="44765" y="11683"/>
                  </a:lnTo>
                  <a:lnTo>
                    <a:pt x="48606" y="68227"/>
                  </a:lnTo>
                  <a:lnTo>
                    <a:pt x="57693" y="125788"/>
                  </a:lnTo>
                  <a:lnTo>
                    <a:pt x="70753" y="179099"/>
                  </a:lnTo>
                  <a:lnTo>
                    <a:pt x="88471" y="238939"/>
                  </a:lnTo>
                  <a:lnTo>
                    <a:pt x="91569" y="255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612825" y="4463756"/>
              <a:ext cx="146056" cy="163855"/>
            </a:xfrm>
            <a:custGeom>
              <a:avLst/>
              <a:gdLst/>
              <a:ahLst/>
              <a:cxnLst/>
              <a:rect l="0" t="0" r="0" b="0"/>
              <a:pathLst>
                <a:path w="146056" h="163855">
                  <a:moveTo>
                    <a:pt x="93413" y="74026"/>
                  </a:moveTo>
                  <a:lnTo>
                    <a:pt x="74285" y="21321"/>
                  </a:lnTo>
                  <a:lnTo>
                    <a:pt x="63075" y="5368"/>
                  </a:lnTo>
                  <a:lnTo>
                    <a:pt x="55640" y="1348"/>
                  </a:lnTo>
                  <a:lnTo>
                    <a:pt x="38020" y="0"/>
                  </a:lnTo>
                  <a:lnTo>
                    <a:pt x="29578" y="3619"/>
                  </a:lnTo>
                  <a:lnTo>
                    <a:pt x="13960" y="16998"/>
                  </a:lnTo>
                  <a:lnTo>
                    <a:pt x="5458" y="37762"/>
                  </a:lnTo>
                  <a:lnTo>
                    <a:pt x="0" y="89219"/>
                  </a:lnTo>
                  <a:lnTo>
                    <a:pt x="5493" y="113534"/>
                  </a:lnTo>
                  <a:lnTo>
                    <a:pt x="21739" y="143834"/>
                  </a:lnTo>
                  <a:lnTo>
                    <a:pt x="28083" y="152150"/>
                  </a:lnTo>
                  <a:lnTo>
                    <a:pt x="47610" y="161390"/>
                  </a:lnTo>
                  <a:lnTo>
                    <a:pt x="59368" y="163854"/>
                  </a:lnTo>
                  <a:lnTo>
                    <a:pt x="69546" y="161988"/>
                  </a:lnTo>
                  <a:lnTo>
                    <a:pt x="87095" y="150554"/>
                  </a:lnTo>
                  <a:lnTo>
                    <a:pt x="104539" y="124387"/>
                  </a:lnTo>
                  <a:lnTo>
                    <a:pt x="112509" y="85057"/>
                  </a:lnTo>
                  <a:lnTo>
                    <a:pt x="116228" y="99781"/>
                  </a:lnTo>
                  <a:lnTo>
                    <a:pt x="146055" y="137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769409" y="4495514"/>
              <a:ext cx="115815" cy="130372"/>
            </a:xfrm>
            <a:custGeom>
              <a:avLst/>
              <a:gdLst/>
              <a:ahLst/>
              <a:cxnLst/>
              <a:rect l="0" t="0" r="0" b="0"/>
              <a:pathLst>
                <a:path w="115815" h="130372">
                  <a:moveTo>
                    <a:pt x="0" y="52797"/>
                  </a:moveTo>
                  <a:lnTo>
                    <a:pt x="25194" y="106672"/>
                  </a:lnTo>
                  <a:lnTo>
                    <a:pt x="35411" y="130371"/>
                  </a:lnTo>
                  <a:lnTo>
                    <a:pt x="20459" y="74427"/>
                  </a:lnTo>
                  <a:lnTo>
                    <a:pt x="16112" y="53051"/>
                  </a:lnTo>
                  <a:lnTo>
                    <a:pt x="18079" y="31853"/>
                  </a:lnTo>
                  <a:lnTo>
                    <a:pt x="25973" y="13852"/>
                  </a:lnTo>
                  <a:lnTo>
                    <a:pt x="31353" y="5777"/>
                  </a:lnTo>
                  <a:lnTo>
                    <a:pt x="38449" y="1563"/>
                  </a:lnTo>
                  <a:lnTo>
                    <a:pt x="55693" y="0"/>
                  </a:lnTo>
                  <a:lnTo>
                    <a:pt x="62865" y="3561"/>
                  </a:lnTo>
                  <a:lnTo>
                    <a:pt x="92362" y="38514"/>
                  </a:lnTo>
                  <a:lnTo>
                    <a:pt x="99541" y="58927"/>
                  </a:lnTo>
                  <a:lnTo>
                    <a:pt x="115814" y="115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916057" y="4471666"/>
              <a:ext cx="156567" cy="350387"/>
            </a:xfrm>
            <a:custGeom>
              <a:avLst/>
              <a:gdLst/>
              <a:ahLst/>
              <a:cxnLst/>
              <a:rect l="0" t="0" r="0" b="0"/>
              <a:pathLst>
                <a:path w="156567" h="350387">
                  <a:moveTo>
                    <a:pt x="106036" y="24002"/>
                  </a:moveTo>
                  <a:lnTo>
                    <a:pt x="88056" y="8361"/>
                  </a:lnTo>
                  <a:lnTo>
                    <a:pt x="71139" y="283"/>
                  </a:lnTo>
                  <a:lnTo>
                    <a:pt x="62884" y="0"/>
                  </a:lnTo>
                  <a:lnTo>
                    <a:pt x="47473" y="5926"/>
                  </a:lnTo>
                  <a:lnTo>
                    <a:pt x="4357" y="42119"/>
                  </a:lnTo>
                  <a:lnTo>
                    <a:pt x="816" y="50118"/>
                  </a:lnTo>
                  <a:lnTo>
                    <a:pt x="0" y="68365"/>
                  </a:lnTo>
                  <a:lnTo>
                    <a:pt x="11707" y="98368"/>
                  </a:lnTo>
                  <a:lnTo>
                    <a:pt x="26678" y="112815"/>
                  </a:lnTo>
                  <a:lnTo>
                    <a:pt x="35583" y="118306"/>
                  </a:lnTo>
                  <a:lnTo>
                    <a:pt x="54837" y="121287"/>
                  </a:lnTo>
                  <a:lnTo>
                    <a:pt x="64884" y="120444"/>
                  </a:lnTo>
                  <a:lnTo>
                    <a:pt x="82287" y="113268"/>
                  </a:lnTo>
                  <a:lnTo>
                    <a:pt x="90204" y="108080"/>
                  </a:lnTo>
                  <a:lnTo>
                    <a:pt x="95481" y="99941"/>
                  </a:lnTo>
                  <a:lnTo>
                    <a:pt x="101345" y="78419"/>
                  </a:lnTo>
                  <a:lnTo>
                    <a:pt x="105249" y="75488"/>
                  </a:lnTo>
                  <a:lnTo>
                    <a:pt x="110190" y="78213"/>
                  </a:lnTo>
                  <a:lnTo>
                    <a:pt x="120751" y="93720"/>
                  </a:lnTo>
                  <a:lnTo>
                    <a:pt x="140758" y="149589"/>
                  </a:lnTo>
                  <a:lnTo>
                    <a:pt x="153926" y="207950"/>
                  </a:lnTo>
                  <a:lnTo>
                    <a:pt x="156566" y="237168"/>
                  </a:lnTo>
                  <a:lnTo>
                    <a:pt x="151501" y="259513"/>
                  </a:lnTo>
                  <a:lnTo>
                    <a:pt x="129185" y="292921"/>
                  </a:lnTo>
                  <a:lnTo>
                    <a:pt x="93841" y="320880"/>
                  </a:lnTo>
                  <a:lnTo>
                    <a:pt x="31070" y="346977"/>
                  </a:lnTo>
                  <a:lnTo>
                    <a:pt x="21809" y="350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074735" y="4327212"/>
              <a:ext cx="63172" cy="263214"/>
            </a:xfrm>
            <a:custGeom>
              <a:avLst/>
              <a:gdLst/>
              <a:ahLst/>
              <a:cxnLst/>
              <a:rect l="0" t="0" r="0" b="0"/>
              <a:pathLst>
                <a:path w="63172" h="263214">
                  <a:moveTo>
                    <a:pt x="0" y="0"/>
                  </a:moveTo>
                  <a:lnTo>
                    <a:pt x="17959" y="62280"/>
                  </a:lnTo>
                  <a:lnTo>
                    <a:pt x="31667" y="116331"/>
                  </a:lnTo>
                  <a:lnTo>
                    <a:pt x="45640" y="172068"/>
                  </a:lnTo>
                  <a:lnTo>
                    <a:pt x="58495" y="231864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5176223" y="4242984"/>
            <a:ext cx="505135" cy="452726"/>
            <a:chOff x="5176223" y="4242984"/>
            <a:chExt cx="505135" cy="452726"/>
          </a:xfrm>
        </p:grpSpPr>
        <p:sp>
          <p:nvSpPr>
            <p:cNvPr id="197" name="Freeform 196"/>
            <p:cNvSpPr/>
            <p:nvPr/>
          </p:nvSpPr>
          <p:spPr>
            <a:xfrm>
              <a:off x="5176223" y="4406945"/>
              <a:ext cx="162182" cy="186518"/>
            </a:xfrm>
            <a:custGeom>
              <a:avLst/>
              <a:gdLst/>
              <a:ahLst/>
              <a:cxnLst/>
              <a:rect l="0" t="0" r="0" b="0"/>
              <a:pathLst>
                <a:path w="162182" h="186518">
                  <a:moveTo>
                    <a:pt x="24854" y="88723"/>
                  </a:moveTo>
                  <a:lnTo>
                    <a:pt x="36033" y="99902"/>
                  </a:lnTo>
                  <a:lnTo>
                    <a:pt x="53999" y="105390"/>
                  </a:lnTo>
                  <a:lnTo>
                    <a:pt x="77582" y="106659"/>
                  </a:lnTo>
                  <a:lnTo>
                    <a:pt x="114827" y="99627"/>
                  </a:lnTo>
                  <a:lnTo>
                    <a:pt x="141720" y="83245"/>
                  </a:lnTo>
                  <a:lnTo>
                    <a:pt x="157123" y="70301"/>
                  </a:lnTo>
                  <a:lnTo>
                    <a:pt x="160997" y="62403"/>
                  </a:lnTo>
                  <a:lnTo>
                    <a:pt x="162181" y="44270"/>
                  </a:lnTo>
                  <a:lnTo>
                    <a:pt x="150682" y="14330"/>
                  </a:lnTo>
                  <a:lnTo>
                    <a:pt x="142664" y="7542"/>
                  </a:lnTo>
                  <a:lnTo>
                    <a:pt x="121278" y="0"/>
                  </a:lnTo>
                  <a:lnTo>
                    <a:pt x="88519" y="1344"/>
                  </a:lnTo>
                  <a:lnTo>
                    <a:pt x="70307" y="9333"/>
                  </a:lnTo>
                  <a:lnTo>
                    <a:pt x="33963" y="39116"/>
                  </a:lnTo>
                  <a:lnTo>
                    <a:pt x="14555" y="68565"/>
                  </a:lnTo>
                  <a:lnTo>
                    <a:pt x="1396" y="105107"/>
                  </a:lnTo>
                  <a:lnTo>
                    <a:pt x="0" y="128761"/>
                  </a:lnTo>
                  <a:lnTo>
                    <a:pt x="4449" y="149801"/>
                  </a:lnTo>
                  <a:lnTo>
                    <a:pt x="14226" y="166952"/>
                  </a:lnTo>
                  <a:lnTo>
                    <a:pt x="29489" y="179254"/>
                  </a:lnTo>
                  <a:lnTo>
                    <a:pt x="38473" y="184172"/>
                  </a:lnTo>
                  <a:lnTo>
                    <a:pt x="60933" y="186517"/>
                  </a:lnTo>
                  <a:lnTo>
                    <a:pt x="96765" y="184379"/>
                  </a:lnTo>
                  <a:lnTo>
                    <a:pt x="130139" y="183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411322" y="4421969"/>
              <a:ext cx="134672" cy="189514"/>
            </a:xfrm>
            <a:custGeom>
              <a:avLst/>
              <a:gdLst/>
              <a:ahLst/>
              <a:cxnLst/>
              <a:rect l="0" t="0" r="0" b="0"/>
              <a:pathLst>
                <a:path w="134672" h="189514">
                  <a:moveTo>
                    <a:pt x="74025" y="0"/>
                  </a:moveTo>
                  <a:lnTo>
                    <a:pt x="30062" y="14654"/>
                  </a:lnTo>
                  <a:lnTo>
                    <a:pt x="13152" y="27569"/>
                  </a:lnTo>
                  <a:lnTo>
                    <a:pt x="5367" y="35927"/>
                  </a:lnTo>
                  <a:lnTo>
                    <a:pt x="1347" y="45008"/>
                  </a:lnTo>
                  <a:lnTo>
                    <a:pt x="0" y="64457"/>
                  </a:lnTo>
                  <a:lnTo>
                    <a:pt x="3618" y="72217"/>
                  </a:lnTo>
                  <a:lnTo>
                    <a:pt x="16997" y="83959"/>
                  </a:lnTo>
                  <a:lnTo>
                    <a:pt x="74564" y="108462"/>
                  </a:lnTo>
                  <a:lnTo>
                    <a:pt x="115075" y="123936"/>
                  </a:lnTo>
                  <a:lnTo>
                    <a:pt x="131654" y="135411"/>
                  </a:lnTo>
                  <a:lnTo>
                    <a:pt x="134671" y="141747"/>
                  </a:lnTo>
                  <a:lnTo>
                    <a:pt x="134343" y="148310"/>
                  </a:lnTo>
                  <a:lnTo>
                    <a:pt x="131785" y="155025"/>
                  </a:lnTo>
                  <a:lnTo>
                    <a:pt x="119583" y="165606"/>
                  </a:lnTo>
                  <a:lnTo>
                    <a:pt x="101292" y="173038"/>
                  </a:lnTo>
                  <a:lnTo>
                    <a:pt x="60780" y="180929"/>
                  </a:lnTo>
                  <a:lnTo>
                    <a:pt x="4243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474818" y="4242984"/>
              <a:ext cx="206540" cy="452726"/>
            </a:xfrm>
            <a:custGeom>
              <a:avLst/>
              <a:gdLst/>
              <a:ahLst/>
              <a:cxnLst/>
              <a:rect l="0" t="0" r="0" b="0"/>
              <a:pathLst>
                <a:path w="206540" h="452726">
                  <a:moveTo>
                    <a:pt x="0" y="0"/>
                  </a:moveTo>
                  <a:lnTo>
                    <a:pt x="49499" y="55088"/>
                  </a:lnTo>
                  <a:lnTo>
                    <a:pt x="100345" y="116028"/>
                  </a:lnTo>
                  <a:lnTo>
                    <a:pt x="136682" y="171603"/>
                  </a:lnTo>
                  <a:lnTo>
                    <a:pt x="164705" y="231825"/>
                  </a:lnTo>
                  <a:lnTo>
                    <a:pt x="190159" y="285002"/>
                  </a:lnTo>
                  <a:lnTo>
                    <a:pt x="201499" y="313841"/>
                  </a:lnTo>
                  <a:lnTo>
                    <a:pt x="206539" y="346155"/>
                  </a:lnTo>
                  <a:lnTo>
                    <a:pt x="202539" y="373776"/>
                  </a:lnTo>
                  <a:lnTo>
                    <a:pt x="175587" y="428637"/>
                  </a:lnTo>
                  <a:lnTo>
                    <a:pt x="1579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608060" y="974807"/>
            <a:ext cx="1495047" cy="1495048"/>
          </a:xfrm>
          <a:custGeom>
            <a:avLst/>
            <a:gdLst/>
            <a:ahLst/>
            <a:cxnLst/>
            <a:rect l="0" t="0" r="0" b="0"/>
            <a:pathLst>
              <a:path w="1495047" h="1495048">
                <a:moveTo>
                  <a:pt x="0" y="0"/>
                </a:moveTo>
                <a:lnTo>
                  <a:pt x="1495046" y="1495047"/>
                </a:lnTo>
                <a:lnTo>
                  <a:pt x="0" y="149504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 rot="10800000">
            <a:off x="6576559" y="936703"/>
            <a:ext cx="1495046" cy="1495048"/>
          </a:xfrm>
          <a:custGeom>
            <a:avLst/>
            <a:gdLst/>
            <a:ahLst/>
            <a:cxnLst/>
            <a:rect l="0" t="0" r="0" b="0"/>
            <a:pathLst>
              <a:path w="1495046" h="1495048">
                <a:moveTo>
                  <a:pt x="0" y="0"/>
                </a:moveTo>
                <a:lnTo>
                  <a:pt x="1495045" y="1495047"/>
                </a:lnTo>
                <a:lnTo>
                  <a:pt x="0" y="149504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353208" y="637035"/>
            <a:ext cx="247746" cy="310530"/>
            <a:chOff x="4353208" y="637035"/>
            <a:chExt cx="247746" cy="310530"/>
          </a:xfrm>
        </p:grpSpPr>
        <p:sp>
          <p:nvSpPr>
            <p:cNvPr id="4" name="Freeform 3"/>
            <p:cNvSpPr/>
            <p:nvPr/>
          </p:nvSpPr>
          <p:spPr>
            <a:xfrm>
              <a:off x="4353208" y="637035"/>
              <a:ext cx="247746" cy="310530"/>
            </a:xfrm>
            <a:custGeom>
              <a:avLst/>
              <a:gdLst/>
              <a:ahLst/>
              <a:cxnLst/>
              <a:rect l="0" t="0" r="0" b="0"/>
              <a:pathLst>
                <a:path w="247746" h="310530">
                  <a:moveTo>
                    <a:pt x="5590" y="310529"/>
                  </a:moveTo>
                  <a:lnTo>
                    <a:pt x="0" y="293762"/>
                  </a:lnTo>
                  <a:lnTo>
                    <a:pt x="376" y="276171"/>
                  </a:lnTo>
                  <a:lnTo>
                    <a:pt x="12139" y="217531"/>
                  </a:lnTo>
                  <a:lnTo>
                    <a:pt x="21183" y="154451"/>
                  </a:lnTo>
                  <a:lnTo>
                    <a:pt x="33973" y="102448"/>
                  </a:lnTo>
                  <a:lnTo>
                    <a:pt x="47764" y="50235"/>
                  </a:lnTo>
                  <a:lnTo>
                    <a:pt x="61753" y="5779"/>
                  </a:lnTo>
                  <a:lnTo>
                    <a:pt x="66429" y="908"/>
                  </a:lnTo>
                  <a:lnTo>
                    <a:pt x="71885" y="0"/>
                  </a:lnTo>
                  <a:lnTo>
                    <a:pt x="77863" y="1734"/>
                  </a:lnTo>
                  <a:lnTo>
                    <a:pt x="83018" y="6400"/>
                  </a:lnTo>
                  <a:lnTo>
                    <a:pt x="99696" y="39104"/>
                  </a:lnTo>
                  <a:lnTo>
                    <a:pt x="108246" y="57705"/>
                  </a:lnTo>
                  <a:lnTo>
                    <a:pt x="145185" y="111554"/>
                  </a:lnTo>
                  <a:lnTo>
                    <a:pt x="172050" y="168860"/>
                  </a:lnTo>
                  <a:lnTo>
                    <a:pt x="205830" y="225669"/>
                  </a:lnTo>
                  <a:lnTo>
                    <a:pt x="236310" y="280058"/>
                  </a:lnTo>
                  <a:lnTo>
                    <a:pt x="247745" y="289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00911" y="842279"/>
              <a:ext cx="105287" cy="1"/>
            </a:xfrm>
            <a:custGeom>
              <a:avLst/>
              <a:gdLst/>
              <a:ahLst/>
              <a:cxnLst/>
              <a:rect l="0" t="0" r="0" b="0"/>
              <a:pathLst>
                <a:path w="105287" h="1">
                  <a:moveTo>
                    <a:pt x="105286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6201285" y="2377941"/>
            <a:ext cx="182264" cy="285769"/>
          </a:xfrm>
          <a:custGeom>
            <a:avLst/>
            <a:gdLst/>
            <a:ahLst/>
            <a:cxnLst/>
            <a:rect l="0" t="0" r="0" b="0"/>
            <a:pathLst>
              <a:path w="182264" h="285769">
                <a:moveTo>
                  <a:pt x="0" y="85727"/>
                </a:moveTo>
                <a:lnTo>
                  <a:pt x="17958" y="149155"/>
                </a:lnTo>
                <a:lnTo>
                  <a:pt x="35149" y="207163"/>
                </a:lnTo>
                <a:lnTo>
                  <a:pt x="49529" y="267185"/>
                </a:lnTo>
                <a:lnTo>
                  <a:pt x="51258" y="284528"/>
                </a:lnTo>
                <a:lnTo>
                  <a:pt x="52027" y="276638"/>
                </a:lnTo>
                <a:lnTo>
                  <a:pt x="37934" y="221796"/>
                </a:lnTo>
                <a:lnTo>
                  <a:pt x="12635" y="158397"/>
                </a:lnTo>
                <a:lnTo>
                  <a:pt x="2496" y="103071"/>
                </a:lnTo>
                <a:lnTo>
                  <a:pt x="1662" y="48252"/>
                </a:lnTo>
                <a:lnTo>
                  <a:pt x="5808" y="24618"/>
                </a:lnTo>
                <a:lnTo>
                  <a:pt x="10891" y="15742"/>
                </a:lnTo>
                <a:lnTo>
                  <a:pt x="25897" y="2760"/>
                </a:lnTo>
                <a:lnTo>
                  <a:pt x="34812" y="0"/>
                </a:lnTo>
                <a:lnTo>
                  <a:pt x="54077" y="53"/>
                </a:lnTo>
                <a:lnTo>
                  <a:pt x="71217" y="10215"/>
                </a:lnTo>
                <a:lnTo>
                  <a:pt x="79063" y="17838"/>
                </a:lnTo>
                <a:lnTo>
                  <a:pt x="87782" y="38787"/>
                </a:lnTo>
                <a:lnTo>
                  <a:pt x="90487" y="62525"/>
                </a:lnTo>
                <a:lnTo>
                  <a:pt x="87789" y="84774"/>
                </a:lnTo>
                <a:lnTo>
                  <a:pt x="79571" y="103241"/>
                </a:lnTo>
                <a:lnTo>
                  <a:pt x="66950" y="119247"/>
                </a:lnTo>
                <a:lnTo>
                  <a:pt x="49643" y="134160"/>
                </a:lnTo>
                <a:lnTo>
                  <a:pt x="47133" y="137903"/>
                </a:lnTo>
                <a:lnTo>
                  <a:pt x="48969" y="139228"/>
                </a:lnTo>
                <a:lnTo>
                  <a:pt x="93752" y="139653"/>
                </a:lnTo>
                <a:lnTo>
                  <a:pt x="124874" y="147978"/>
                </a:lnTo>
                <a:lnTo>
                  <a:pt x="164291" y="177777"/>
                </a:lnTo>
                <a:lnTo>
                  <a:pt x="180220" y="203858"/>
                </a:lnTo>
                <a:lnTo>
                  <a:pt x="182263" y="226747"/>
                </a:lnTo>
                <a:lnTo>
                  <a:pt x="178102" y="250178"/>
                </a:lnTo>
                <a:lnTo>
                  <a:pt x="168454" y="268391"/>
                </a:lnTo>
                <a:lnTo>
                  <a:pt x="160266" y="274183"/>
                </a:lnTo>
                <a:lnTo>
                  <a:pt x="127555" y="282336"/>
                </a:lnTo>
                <a:lnTo>
                  <a:pt x="84228" y="2857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234779" y="2305741"/>
            <a:ext cx="566216" cy="367196"/>
            <a:chOff x="4234779" y="2305741"/>
            <a:chExt cx="566216" cy="367196"/>
          </a:xfrm>
        </p:grpSpPr>
        <p:sp>
          <p:nvSpPr>
            <p:cNvPr id="8" name="Freeform 7"/>
            <p:cNvSpPr/>
            <p:nvPr/>
          </p:nvSpPr>
          <p:spPr>
            <a:xfrm>
              <a:off x="4234779" y="2413221"/>
              <a:ext cx="208248" cy="259716"/>
            </a:xfrm>
            <a:custGeom>
              <a:avLst/>
              <a:gdLst/>
              <a:ahLst/>
              <a:cxnLst/>
              <a:rect l="0" t="0" r="0" b="0"/>
              <a:pathLst>
                <a:path w="208248" h="259716">
                  <a:moveTo>
                    <a:pt x="145076" y="8333"/>
                  </a:moveTo>
                  <a:lnTo>
                    <a:pt x="107598" y="0"/>
                  </a:lnTo>
                  <a:lnTo>
                    <a:pt x="72750" y="1575"/>
                  </a:lnTo>
                  <a:lnTo>
                    <a:pt x="52100" y="7669"/>
                  </a:lnTo>
                  <a:lnTo>
                    <a:pt x="35123" y="18176"/>
                  </a:lnTo>
                  <a:lnTo>
                    <a:pt x="22898" y="33765"/>
                  </a:lnTo>
                  <a:lnTo>
                    <a:pt x="5518" y="77957"/>
                  </a:lnTo>
                  <a:lnTo>
                    <a:pt x="0" y="118000"/>
                  </a:lnTo>
                  <a:lnTo>
                    <a:pt x="6541" y="172282"/>
                  </a:lnTo>
                  <a:lnTo>
                    <a:pt x="16941" y="205869"/>
                  </a:lnTo>
                  <a:lnTo>
                    <a:pt x="47497" y="246187"/>
                  </a:lnTo>
                  <a:lnTo>
                    <a:pt x="67392" y="254426"/>
                  </a:lnTo>
                  <a:lnTo>
                    <a:pt x="118292" y="259715"/>
                  </a:lnTo>
                  <a:lnTo>
                    <a:pt x="175907" y="249393"/>
                  </a:lnTo>
                  <a:lnTo>
                    <a:pt x="208247" y="23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538" y="2305741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0" y="0"/>
                  </a:moveTo>
                  <a:lnTo>
                    <a:pt x="55045" y="16788"/>
                  </a:lnTo>
                  <a:lnTo>
                    <a:pt x="92999" y="18622"/>
                  </a:lnTo>
                  <a:lnTo>
                    <a:pt x="131541" y="15786"/>
                  </a:lnTo>
                  <a:lnTo>
                    <a:pt x="150490" y="23003"/>
                  </a:lnTo>
                  <a:lnTo>
                    <a:pt x="155309" y="29373"/>
                  </a:lnTo>
                  <a:lnTo>
                    <a:pt x="157352" y="37130"/>
                  </a:lnTo>
                  <a:lnTo>
                    <a:pt x="160877" y="64813"/>
                  </a:lnTo>
                  <a:lnTo>
                    <a:pt x="167458" y="120925"/>
                  </a:lnTo>
                  <a:lnTo>
                    <a:pt x="16845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8103290" y="2454372"/>
            <a:ext cx="248894" cy="234597"/>
          </a:xfrm>
          <a:custGeom>
            <a:avLst/>
            <a:gdLst/>
            <a:ahLst/>
            <a:cxnLst/>
            <a:rect l="0" t="0" r="0" b="0"/>
            <a:pathLst>
              <a:path w="248894" h="234597">
                <a:moveTo>
                  <a:pt x="66824" y="230394"/>
                </a:moveTo>
                <a:lnTo>
                  <a:pt x="55646" y="213627"/>
                </a:lnTo>
                <a:lnTo>
                  <a:pt x="43949" y="158069"/>
                </a:lnTo>
                <a:lnTo>
                  <a:pt x="26810" y="104233"/>
                </a:lnTo>
                <a:lnTo>
                  <a:pt x="1575" y="51434"/>
                </a:lnTo>
                <a:lnTo>
                  <a:pt x="0" y="30363"/>
                </a:lnTo>
                <a:lnTo>
                  <a:pt x="1217" y="19832"/>
                </a:lnTo>
                <a:lnTo>
                  <a:pt x="6708" y="12810"/>
                </a:lnTo>
                <a:lnTo>
                  <a:pt x="25289" y="5009"/>
                </a:lnTo>
                <a:lnTo>
                  <a:pt x="75344" y="0"/>
                </a:lnTo>
                <a:lnTo>
                  <a:pt x="127171" y="2131"/>
                </a:lnTo>
                <a:lnTo>
                  <a:pt x="160744" y="13412"/>
                </a:lnTo>
                <a:lnTo>
                  <a:pt x="221559" y="51771"/>
                </a:lnTo>
                <a:lnTo>
                  <a:pt x="236200" y="66778"/>
                </a:lnTo>
                <a:lnTo>
                  <a:pt x="246608" y="85147"/>
                </a:lnTo>
                <a:lnTo>
                  <a:pt x="248893" y="105008"/>
                </a:lnTo>
                <a:lnTo>
                  <a:pt x="244839" y="125534"/>
                </a:lnTo>
                <a:lnTo>
                  <a:pt x="229404" y="155651"/>
                </a:lnTo>
                <a:lnTo>
                  <a:pt x="196363" y="194700"/>
                </a:lnTo>
                <a:lnTo>
                  <a:pt x="169937" y="210590"/>
                </a:lnTo>
                <a:lnTo>
                  <a:pt x="108747" y="233706"/>
                </a:lnTo>
                <a:lnTo>
                  <a:pt x="90916" y="234596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6296041" y="715937"/>
            <a:ext cx="200043" cy="270202"/>
            <a:chOff x="6296041" y="715937"/>
            <a:chExt cx="200043" cy="270202"/>
          </a:xfrm>
        </p:grpSpPr>
        <p:sp>
          <p:nvSpPr>
            <p:cNvPr id="12" name="Freeform 11"/>
            <p:cNvSpPr/>
            <p:nvPr/>
          </p:nvSpPr>
          <p:spPr>
            <a:xfrm>
              <a:off x="6306569" y="789637"/>
              <a:ext cx="189515" cy="196502"/>
            </a:xfrm>
            <a:custGeom>
              <a:avLst/>
              <a:gdLst/>
              <a:ahLst/>
              <a:cxnLst/>
              <a:rect l="0" t="0" r="0" b="0"/>
              <a:pathLst>
                <a:path w="189515" h="196502">
                  <a:moveTo>
                    <a:pt x="1" y="0"/>
                  </a:moveTo>
                  <a:lnTo>
                    <a:pt x="0" y="58617"/>
                  </a:lnTo>
                  <a:lnTo>
                    <a:pt x="11454" y="115214"/>
                  </a:lnTo>
                  <a:lnTo>
                    <a:pt x="22133" y="174443"/>
                  </a:lnTo>
                  <a:lnTo>
                    <a:pt x="31674" y="192953"/>
                  </a:lnTo>
                  <a:lnTo>
                    <a:pt x="37494" y="196486"/>
                  </a:lnTo>
                  <a:lnTo>
                    <a:pt x="43714" y="196501"/>
                  </a:lnTo>
                  <a:lnTo>
                    <a:pt x="105995" y="166203"/>
                  </a:lnTo>
                  <a:lnTo>
                    <a:pt x="168519" y="144000"/>
                  </a:lnTo>
                  <a:lnTo>
                    <a:pt x="18951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6570" y="83175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96041" y="71593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9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887692" y="652766"/>
            <a:ext cx="377179" cy="500703"/>
            <a:chOff x="7887692" y="652766"/>
            <a:chExt cx="377179" cy="500703"/>
          </a:xfrm>
        </p:grpSpPr>
        <p:sp>
          <p:nvSpPr>
            <p:cNvPr id="16" name="Freeform 15"/>
            <p:cNvSpPr/>
            <p:nvPr/>
          </p:nvSpPr>
          <p:spPr>
            <a:xfrm>
              <a:off x="8064045" y="652766"/>
              <a:ext cx="200826" cy="347442"/>
            </a:xfrm>
            <a:custGeom>
              <a:avLst/>
              <a:gdLst/>
              <a:ahLst/>
              <a:cxnLst/>
              <a:rect l="0" t="0" r="0" b="0"/>
              <a:pathLst>
                <a:path w="200826" h="347442">
                  <a:moveTo>
                    <a:pt x="148183" y="347441"/>
                  </a:moveTo>
                  <a:lnTo>
                    <a:pt x="129054" y="293566"/>
                  </a:lnTo>
                  <a:lnTo>
                    <a:pt x="98820" y="231519"/>
                  </a:lnTo>
                  <a:lnTo>
                    <a:pt x="60117" y="168447"/>
                  </a:lnTo>
                  <a:lnTo>
                    <a:pt x="11293" y="106209"/>
                  </a:lnTo>
                  <a:lnTo>
                    <a:pt x="4280" y="98882"/>
                  </a:lnTo>
                  <a:lnTo>
                    <a:pt x="775" y="90488"/>
                  </a:lnTo>
                  <a:lnTo>
                    <a:pt x="0" y="71803"/>
                  </a:lnTo>
                  <a:lnTo>
                    <a:pt x="3771" y="64246"/>
                  </a:lnTo>
                  <a:lnTo>
                    <a:pt x="17319" y="52731"/>
                  </a:lnTo>
                  <a:lnTo>
                    <a:pt x="73080" y="32060"/>
                  </a:lnTo>
                  <a:lnTo>
                    <a:pt x="127498" y="17641"/>
                  </a:lnTo>
                  <a:lnTo>
                    <a:pt x="182721" y="3132"/>
                  </a:lnTo>
                  <a:lnTo>
                    <a:pt x="2008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138528" y="82122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9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887692" y="947564"/>
              <a:ext cx="166609" cy="205905"/>
            </a:xfrm>
            <a:custGeom>
              <a:avLst/>
              <a:gdLst/>
              <a:ahLst/>
              <a:cxnLst/>
              <a:rect l="0" t="0" r="0" b="0"/>
              <a:pathLst>
                <a:path w="166609" h="205905">
                  <a:moveTo>
                    <a:pt x="166608" y="200042"/>
                  </a:moveTo>
                  <a:lnTo>
                    <a:pt x="149841" y="194453"/>
                  </a:lnTo>
                  <a:lnTo>
                    <a:pt x="132250" y="194828"/>
                  </a:lnTo>
                  <a:lnTo>
                    <a:pt x="73610" y="200525"/>
                  </a:lnTo>
                  <a:lnTo>
                    <a:pt x="33898" y="205904"/>
                  </a:lnTo>
                  <a:lnTo>
                    <a:pt x="10530" y="203427"/>
                  </a:lnTo>
                  <a:lnTo>
                    <a:pt x="4065" y="198789"/>
                  </a:lnTo>
                  <a:lnTo>
                    <a:pt x="924" y="192188"/>
                  </a:lnTo>
                  <a:lnTo>
                    <a:pt x="0" y="184277"/>
                  </a:lnTo>
                  <a:lnTo>
                    <a:pt x="5213" y="166129"/>
                  </a:lnTo>
                  <a:lnTo>
                    <a:pt x="12989" y="145195"/>
                  </a:lnTo>
                  <a:lnTo>
                    <a:pt x="23980" y="85556"/>
                  </a:lnTo>
                  <a:lnTo>
                    <a:pt x="37312" y="31761"/>
                  </a:lnTo>
                  <a:lnTo>
                    <a:pt x="402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00082" y="544823"/>
            <a:ext cx="1158136" cy="508027"/>
            <a:chOff x="400082" y="544823"/>
            <a:chExt cx="1158136" cy="508027"/>
          </a:xfrm>
        </p:grpSpPr>
        <p:sp>
          <p:nvSpPr>
            <p:cNvPr id="20" name="Freeform 19"/>
            <p:cNvSpPr/>
            <p:nvPr/>
          </p:nvSpPr>
          <p:spPr>
            <a:xfrm>
              <a:off x="400082" y="652766"/>
              <a:ext cx="610654" cy="10530"/>
            </a:xfrm>
            <a:custGeom>
              <a:avLst/>
              <a:gdLst/>
              <a:ahLst/>
              <a:cxnLst/>
              <a:rect l="0" t="0" r="0" b="0"/>
              <a:pathLst>
                <a:path w="610654" h="10530">
                  <a:moveTo>
                    <a:pt x="610653" y="0"/>
                  </a:moveTo>
                  <a:lnTo>
                    <a:pt x="567962" y="3120"/>
                  </a:lnTo>
                  <a:lnTo>
                    <a:pt x="520722" y="9065"/>
                  </a:lnTo>
                  <a:lnTo>
                    <a:pt x="467500" y="4174"/>
                  </a:lnTo>
                  <a:lnTo>
                    <a:pt x="415740" y="8927"/>
                  </a:lnTo>
                  <a:lnTo>
                    <a:pt x="355473" y="10212"/>
                  </a:lnTo>
                  <a:lnTo>
                    <a:pt x="307057" y="10435"/>
                  </a:lnTo>
                  <a:lnTo>
                    <a:pt x="250077" y="10501"/>
                  </a:lnTo>
                  <a:lnTo>
                    <a:pt x="194330" y="10521"/>
                  </a:lnTo>
                  <a:lnTo>
                    <a:pt x="140768" y="4937"/>
                  </a:lnTo>
                  <a:lnTo>
                    <a:pt x="79842" y="7041"/>
                  </a:lnTo>
                  <a:lnTo>
                    <a:pt x="32799" y="485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5896" y="743219"/>
              <a:ext cx="242156" cy="309631"/>
            </a:xfrm>
            <a:custGeom>
              <a:avLst/>
              <a:gdLst/>
              <a:ahLst/>
              <a:cxnLst/>
              <a:rect l="0" t="0" r="0" b="0"/>
              <a:pathLst>
                <a:path w="242156" h="309631">
                  <a:moveTo>
                    <a:pt x="0" y="309630"/>
                  </a:moveTo>
                  <a:lnTo>
                    <a:pt x="3119" y="266939"/>
                  </a:lnTo>
                  <a:lnTo>
                    <a:pt x="10723" y="207562"/>
                  </a:lnTo>
                  <a:lnTo>
                    <a:pt x="21788" y="156628"/>
                  </a:lnTo>
                  <a:lnTo>
                    <a:pt x="31802" y="107928"/>
                  </a:lnTo>
                  <a:lnTo>
                    <a:pt x="45666" y="44660"/>
                  </a:lnTo>
                  <a:lnTo>
                    <a:pt x="56165" y="6903"/>
                  </a:lnTo>
                  <a:lnTo>
                    <a:pt x="62010" y="1357"/>
                  </a:lnTo>
                  <a:lnTo>
                    <a:pt x="69416" y="0"/>
                  </a:lnTo>
                  <a:lnTo>
                    <a:pt x="77863" y="1434"/>
                  </a:lnTo>
                  <a:lnTo>
                    <a:pt x="84664" y="5900"/>
                  </a:lnTo>
                  <a:lnTo>
                    <a:pt x="95340" y="20221"/>
                  </a:lnTo>
                  <a:lnTo>
                    <a:pt x="115428" y="71304"/>
                  </a:lnTo>
                  <a:lnTo>
                    <a:pt x="135364" y="124383"/>
                  </a:lnTo>
                  <a:lnTo>
                    <a:pt x="160663" y="178758"/>
                  </a:lnTo>
                  <a:lnTo>
                    <a:pt x="187519" y="235334"/>
                  </a:lnTo>
                  <a:lnTo>
                    <a:pt x="219185" y="293460"/>
                  </a:lnTo>
                  <a:lnTo>
                    <a:pt x="229217" y="302444"/>
                  </a:lnTo>
                  <a:lnTo>
                    <a:pt x="242155" y="309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8010" y="937036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120103" y="20407"/>
                  </a:lnTo>
                  <a:lnTo>
                    <a:pt x="87319" y="13455"/>
                  </a:lnTo>
                  <a:lnTo>
                    <a:pt x="26779" y="77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8580" y="789640"/>
              <a:ext cx="202387" cy="258872"/>
            </a:xfrm>
            <a:custGeom>
              <a:avLst/>
              <a:gdLst/>
              <a:ahLst/>
              <a:cxnLst/>
              <a:rect l="0" t="0" r="0" b="0"/>
              <a:pathLst>
                <a:path w="202387" h="258872">
                  <a:moveTo>
                    <a:pt x="0" y="84225"/>
                  </a:moveTo>
                  <a:lnTo>
                    <a:pt x="17958" y="145335"/>
                  </a:lnTo>
                  <a:lnTo>
                    <a:pt x="29560" y="205356"/>
                  </a:lnTo>
                  <a:lnTo>
                    <a:pt x="37251" y="244633"/>
                  </a:lnTo>
                  <a:lnTo>
                    <a:pt x="36532" y="243806"/>
                  </a:lnTo>
                  <a:lnTo>
                    <a:pt x="34883" y="239745"/>
                  </a:lnTo>
                  <a:lnTo>
                    <a:pt x="26286" y="179309"/>
                  </a:lnTo>
                  <a:lnTo>
                    <a:pt x="13412" y="123262"/>
                  </a:lnTo>
                  <a:lnTo>
                    <a:pt x="14502" y="83313"/>
                  </a:lnTo>
                  <a:lnTo>
                    <a:pt x="25351" y="33482"/>
                  </a:lnTo>
                  <a:lnTo>
                    <a:pt x="40917" y="6149"/>
                  </a:lnTo>
                  <a:lnTo>
                    <a:pt x="49505" y="1759"/>
                  </a:lnTo>
                  <a:lnTo>
                    <a:pt x="71525" y="0"/>
                  </a:lnTo>
                  <a:lnTo>
                    <a:pt x="90670" y="6237"/>
                  </a:lnTo>
                  <a:lnTo>
                    <a:pt x="99051" y="11176"/>
                  </a:lnTo>
                  <a:lnTo>
                    <a:pt x="111483" y="26023"/>
                  </a:lnTo>
                  <a:lnTo>
                    <a:pt x="116436" y="34895"/>
                  </a:lnTo>
                  <a:lnTo>
                    <a:pt x="118820" y="54111"/>
                  </a:lnTo>
                  <a:lnTo>
                    <a:pt x="110818" y="95044"/>
                  </a:lnTo>
                  <a:lnTo>
                    <a:pt x="95266" y="112820"/>
                  </a:lnTo>
                  <a:lnTo>
                    <a:pt x="52743" y="137706"/>
                  </a:lnTo>
                  <a:lnTo>
                    <a:pt x="48030" y="138597"/>
                  </a:lnTo>
                  <a:lnTo>
                    <a:pt x="47228" y="136850"/>
                  </a:lnTo>
                  <a:lnTo>
                    <a:pt x="49033" y="133346"/>
                  </a:lnTo>
                  <a:lnTo>
                    <a:pt x="68340" y="122826"/>
                  </a:lnTo>
                  <a:lnTo>
                    <a:pt x="107466" y="117889"/>
                  </a:lnTo>
                  <a:lnTo>
                    <a:pt x="144926" y="122015"/>
                  </a:lnTo>
                  <a:lnTo>
                    <a:pt x="178252" y="136236"/>
                  </a:lnTo>
                  <a:lnTo>
                    <a:pt x="193476" y="151795"/>
                  </a:lnTo>
                  <a:lnTo>
                    <a:pt x="199174" y="160857"/>
                  </a:lnTo>
                  <a:lnTo>
                    <a:pt x="202386" y="180285"/>
                  </a:lnTo>
                  <a:lnTo>
                    <a:pt x="194915" y="221353"/>
                  </a:lnTo>
                  <a:lnTo>
                    <a:pt x="182555" y="239147"/>
                  </a:lnTo>
                  <a:lnTo>
                    <a:pt x="174346" y="247168"/>
                  </a:lnTo>
                  <a:lnTo>
                    <a:pt x="149627" y="256080"/>
                  </a:lnTo>
                  <a:lnTo>
                    <a:pt x="121483" y="258871"/>
                  </a:lnTo>
                  <a:lnTo>
                    <a:pt x="77939" y="251130"/>
                  </a:lnTo>
                  <a:lnTo>
                    <a:pt x="52642" y="242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95005" y="66329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3"/>
                  </a:lnTo>
                  <a:lnTo>
                    <a:pt x="124612" y="17475"/>
                  </a:lnTo>
                  <a:lnTo>
                    <a:pt x="64562" y="20349"/>
                  </a:lnTo>
                  <a:lnTo>
                    <a:pt x="2770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05533" y="758051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19062" y="4463"/>
                  </a:lnTo>
                  <a:lnTo>
                    <a:pt x="164241" y="8984"/>
                  </a:lnTo>
                  <a:lnTo>
                    <a:pt x="103023" y="4635"/>
                  </a:lnTo>
                  <a:lnTo>
                    <a:pt x="47040" y="9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10473" y="544823"/>
              <a:ext cx="237217" cy="69165"/>
            </a:xfrm>
            <a:custGeom>
              <a:avLst/>
              <a:gdLst/>
              <a:ahLst/>
              <a:cxnLst/>
              <a:rect l="0" t="0" r="0" b="0"/>
              <a:pathLst>
                <a:path w="237217" h="69165">
                  <a:moveTo>
                    <a:pt x="5589" y="13187"/>
                  </a:moveTo>
                  <a:lnTo>
                    <a:pt x="0" y="29954"/>
                  </a:lnTo>
                  <a:lnTo>
                    <a:pt x="693" y="37233"/>
                  </a:lnTo>
                  <a:lnTo>
                    <a:pt x="7702" y="51560"/>
                  </a:lnTo>
                  <a:lnTo>
                    <a:pt x="21736" y="62607"/>
                  </a:lnTo>
                  <a:lnTo>
                    <a:pt x="30392" y="67191"/>
                  </a:lnTo>
                  <a:lnTo>
                    <a:pt x="49368" y="69164"/>
                  </a:lnTo>
                  <a:lnTo>
                    <a:pt x="59341" y="68053"/>
                  </a:lnTo>
                  <a:lnTo>
                    <a:pt x="76662" y="57459"/>
                  </a:lnTo>
                  <a:lnTo>
                    <a:pt x="124291" y="8163"/>
                  </a:lnTo>
                  <a:lnTo>
                    <a:pt x="133857" y="2818"/>
                  </a:lnTo>
                  <a:lnTo>
                    <a:pt x="153844" y="0"/>
                  </a:lnTo>
                  <a:lnTo>
                    <a:pt x="173255" y="3817"/>
                  </a:lnTo>
                  <a:lnTo>
                    <a:pt x="197338" y="19119"/>
                  </a:lnTo>
                  <a:lnTo>
                    <a:pt x="223316" y="45251"/>
                  </a:lnTo>
                  <a:lnTo>
                    <a:pt x="237216" y="65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34180" y="1547689"/>
            <a:ext cx="1013510" cy="494840"/>
            <a:chOff x="534180" y="1547689"/>
            <a:chExt cx="1013510" cy="494840"/>
          </a:xfrm>
        </p:grpSpPr>
        <p:sp>
          <p:nvSpPr>
            <p:cNvPr id="28" name="Freeform 27"/>
            <p:cNvSpPr/>
            <p:nvPr/>
          </p:nvSpPr>
          <p:spPr>
            <a:xfrm>
              <a:off x="534180" y="1633309"/>
              <a:ext cx="223872" cy="409220"/>
            </a:xfrm>
            <a:custGeom>
              <a:avLst/>
              <a:gdLst/>
              <a:ahLst/>
              <a:cxnLst/>
              <a:rect l="0" t="0" r="0" b="0"/>
              <a:pathLst>
                <a:path w="223872" h="409220">
                  <a:moveTo>
                    <a:pt x="13301" y="409219"/>
                  </a:moveTo>
                  <a:lnTo>
                    <a:pt x="2123" y="398041"/>
                  </a:lnTo>
                  <a:lnTo>
                    <a:pt x="0" y="390069"/>
                  </a:lnTo>
                  <a:lnTo>
                    <a:pt x="4998" y="343652"/>
                  </a:lnTo>
                  <a:lnTo>
                    <a:pt x="11661" y="289423"/>
                  </a:lnTo>
                  <a:lnTo>
                    <a:pt x="20213" y="233651"/>
                  </a:lnTo>
                  <a:lnTo>
                    <a:pt x="26235" y="177574"/>
                  </a:lnTo>
                  <a:lnTo>
                    <a:pt x="29578" y="148338"/>
                  </a:lnTo>
                  <a:lnTo>
                    <a:pt x="28432" y="88149"/>
                  </a:lnTo>
                  <a:lnTo>
                    <a:pt x="41983" y="30893"/>
                  </a:lnTo>
                  <a:lnTo>
                    <a:pt x="48666" y="9447"/>
                  </a:lnTo>
                  <a:lnTo>
                    <a:pt x="55595" y="3494"/>
                  </a:lnTo>
                  <a:lnTo>
                    <a:pt x="64894" y="696"/>
                  </a:lnTo>
                  <a:lnTo>
                    <a:pt x="75772" y="0"/>
                  </a:lnTo>
                  <a:lnTo>
                    <a:pt x="85364" y="3045"/>
                  </a:lnTo>
                  <a:lnTo>
                    <a:pt x="102261" y="15788"/>
                  </a:lnTo>
                  <a:lnTo>
                    <a:pt x="119338" y="48282"/>
                  </a:lnTo>
                  <a:lnTo>
                    <a:pt x="135589" y="102353"/>
                  </a:lnTo>
                  <a:lnTo>
                    <a:pt x="147671" y="147630"/>
                  </a:lnTo>
                  <a:lnTo>
                    <a:pt x="184494" y="210644"/>
                  </a:lnTo>
                  <a:lnTo>
                    <a:pt x="201968" y="262803"/>
                  </a:lnTo>
                  <a:lnTo>
                    <a:pt x="216685" y="318166"/>
                  </a:lnTo>
                  <a:lnTo>
                    <a:pt x="223871" y="346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481" y="1885034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2"/>
                  </a:lnTo>
                  <a:lnTo>
                    <a:pt x="79555" y="0"/>
                  </a:lnTo>
                  <a:lnTo>
                    <a:pt x="2494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7151" y="1699076"/>
              <a:ext cx="161471" cy="278939"/>
            </a:xfrm>
            <a:custGeom>
              <a:avLst/>
              <a:gdLst/>
              <a:ahLst/>
              <a:cxnLst/>
              <a:rect l="0" t="0" r="0" b="0"/>
              <a:pathLst>
                <a:path w="161471" h="278939">
                  <a:moveTo>
                    <a:pt x="161470" y="48654"/>
                  </a:moveTo>
                  <a:lnTo>
                    <a:pt x="151895" y="24607"/>
                  </a:lnTo>
                  <a:lnTo>
                    <a:pt x="141227" y="10281"/>
                  </a:lnTo>
                  <a:lnTo>
                    <a:pt x="122447" y="2354"/>
                  </a:lnTo>
                  <a:lnTo>
                    <a:pt x="99673" y="0"/>
                  </a:lnTo>
                  <a:lnTo>
                    <a:pt x="77853" y="2854"/>
                  </a:lnTo>
                  <a:lnTo>
                    <a:pt x="59576" y="11141"/>
                  </a:lnTo>
                  <a:lnTo>
                    <a:pt x="51427" y="16626"/>
                  </a:lnTo>
                  <a:lnTo>
                    <a:pt x="39252" y="32080"/>
                  </a:lnTo>
                  <a:lnTo>
                    <a:pt x="10888" y="90405"/>
                  </a:lnTo>
                  <a:lnTo>
                    <a:pt x="0" y="137194"/>
                  </a:lnTo>
                  <a:lnTo>
                    <a:pt x="5616" y="195518"/>
                  </a:lnTo>
                  <a:lnTo>
                    <a:pt x="12653" y="221552"/>
                  </a:lnTo>
                  <a:lnTo>
                    <a:pt x="36235" y="257329"/>
                  </a:lnTo>
                  <a:lnTo>
                    <a:pt x="42885" y="264980"/>
                  </a:lnTo>
                  <a:lnTo>
                    <a:pt x="62752" y="273480"/>
                  </a:lnTo>
                  <a:lnTo>
                    <a:pt x="113634" y="278938"/>
                  </a:lnTo>
                  <a:lnTo>
                    <a:pt x="134751" y="273445"/>
                  </a:lnTo>
                  <a:lnTo>
                    <a:pt x="161470" y="259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0652" y="1547689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30096" y="0"/>
                  </a:lnTo>
                  <a:lnTo>
                    <a:pt x="282250" y="3119"/>
                  </a:lnTo>
                  <a:lnTo>
                    <a:pt x="219270" y="9065"/>
                  </a:lnTo>
                  <a:lnTo>
                    <a:pt x="160600" y="10239"/>
                  </a:lnTo>
                  <a:lnTo>
                    <a:pt x="111016" y="11612"/>
                  </a:lnTo>
                  <a:lnTo>
                    <a:pt x="60450" y="177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79233" y="1752193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6066"/>
                  </a:moveTo>
                  <a:lnTo>
                    <a:pt x="97182" y="0"/>
                  </a:lnTo>
                  <a:lnTo>
                    <a:pt x="36844" y="503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58176" y="1853015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20449" y="2195"/>
                  </a:lnTo>
                  <a:lnTo>
                    <a:pt x="69026" y="434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79233" y="1630945"/>
              <a:ext cx="168457" cy="44080"/>
            </a:xfrm>
            <a:custGeom>
              <a:avLst/>
              <a:gdLst/>
              <a:ahLst/>
              <a:cxnLst/>
              <a:rect l="0" t="0" r="0" b="0"/>
              <a:pathLst>
                <a:path w="168457" h="44080">
                  <a:moveTo>
                    <a:pt x="0" y="972"/>
                  </a:moveTo>
                  <a:lnTo>
                    <a:pt x="0" y="23329"/>
                  </a:lnTo>
                  <a:lnTo>
                    <a:pt x="3509" y="31084"/>
                  </a:lnTo>
                  <a:lnTo>
                    <a:pt x="16767" y="42821"/>
                  </a:lnTo>
                  <a:lnTo>
                    <a:pt x="25216" y="44079"/>
                  </a:lnTo>
                  <a:lnTo>
                    <a:pt x="43962" y="39238"/>
                  </a:lnTo>
                  <a:lnTo>
                    <a:pt x="76187" y="17066"/>
                  </a:lnTo>
                  <a:lnTo>
                    <a:pt x="90793" y="3835"/>
                  </a:lnTo>
                  <a:lnTo>
                    <a:pt x="99133" y="541"/>
                  </a:lnTo>
                  <a:lnTo>
                    <a:pt x="117758" y="0"/>
                  </a:lnTo>
                  <a:lnTo>
                    <a:pt x="126469" y="3834"/>
                  </a:lnTo>
                  <a:lnTo>
                    <a:pt x="168456" y="32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14056" y="2572246"/>
            <a:ext cx="923105" cy="368254"/>
            <a:chOff x="614056" y="2572246"/>
            <a:chExt cx="923105" cy="368254"/>
          </a:xfrm>
        </p:grpSpPr>
        <p:sp>
          <p:nvSpPr>
            <p:cNvPr id="36" name="Freeform 35"/>
            <p:cNvSpPr/>
            <p:nvPr/>
          </p:nvSpPr>
          <p:spPr>
            <a:xfrm>
              <a:off x="614056" y="2629747"/>
              <a:ext cx="212894" cy="310753"/>
            </a:xfrm>
            <a:custGeom>
              <a:avLst/>
              <a:gdLst/>
              <a:ahLst/>
              <a:cxnLst/>
              <a:rect l="0" t="0" r="0" b="0"/>
              <a:pathLst>
                <a:path w="212894" h="310753">
                  <a:moveTo>
                    <a:pt x="28182" y="97133"/>
                  </a:moveTo>
                  <a:lnTo>
                    <a:pt x="28182" y="155750"/>
                  </a:lnTo>
                  <a:lnTo>
                    <a:pt x="28182" y="209924"/>
                  </a:lnTo>
                  <a:lnTo>
                    <a:pt x="28182" y="265685"/>
                  </a:lnTo>
                  <a:lnTo>
                    <a:pt x="27012" y="285519"/>
                  </a:lnTo>
                  <a:lnTo>
                    <a:pt x="25062" y="285895"/>
                  </a:lnTo>
                  <a:lnTo>
                    <a:pt x="22593" y="282636"/>
                  </a:lnTo>
                  <a:lnTo>
                    <a:pt x="11393" y="236548"/>
                  </a:lnTo>
                  <a:lnTo>
                    <a:pt x="7968" y="181171"/>
                  </a:lnTo>
                  <a:lnTo>
                    <a:pt x="0" y="118382"/>
                  </a:lnTo>
                  <a:lnTo>
                    <a:pt x="388" y="68012"/>
                  </a:lnTo>
                  <a:lnTo>
                    <a:pt x="6471" y="45586"/>
                  </a:lnTo>
                  <a:lnTo>
                    <a:pt x="16973" y="23921"/>
                  </a:lnTo>
                  <a:lnTo>
                    <a:pt x="32559" y="8832"/>
                  </a:lnTo>
                  <a:lnTo>
                    <a:pt x="41628" y="3171"/>
                  </a:lnTo>
                  <a:lnTo>
                    <a:pt x="64184" y="0"/>
                  </a:lnTo>
                  <a:lnTo>
                    <a:pt x="88636" y="3660"/>
                  </a:lnTo>
                  <a:lnTo>
                    <a:pt x="120964" y="18875"/>
                  </a:lnTo>
                  <a:lnTo>
                    <a:pt x="138048" y="31546"/>
                  </a:lnTo>
                  <a:lnTo>
                    <a:pt x="155231" y="57423"/>
                  </a:lnTo>
                  <a:lnTo>
                    <a:pt x="157568" y="77145"/>
                  </a:lnTo>
                  <a:lnTo>
                    <a:pt x="153537" y="96438"/>
                  </a:lnTo>
                  <a:lnTo>
                    <a:pt x="143947" y="112812"/>
                  </a:lnTo>
                  <a:lnTo>
                    <a:pt x="90424" y="156631"/>
                  </a:lnTo>
                  <a:lnTo>
                    <a:pt x="59492" y="172214"/>
                  </a:lnTo>
                  <a:lnTo>
                    <a:pt x="54905" y="172923"/>
                  </a:lnTo>
                  <a:lnTo>
                    <a:pt x="54186" y="171057"/>
                  </a:lnTo>
                  <a:lnTo>
                    <a:pt x="56046" y="167473"/>
                  </a:lnTo>
                  <a:lnTo>
                    <a:pt x="67472" y="160371"/>
                  </a:lnTo>
                  <a:lnTo>
                    <a:pt x="75432" y="156839"/>
                  </a:lnTo>
                  <a:lnTo>
                    <a:pt x="96755" y="156035"/>
                  </a:lnTo>
                  <a:lnTo>
                    <a:pt x="153849" y="168148"/>
                  </a:lnTo>
                  <a:lnTo>
                    <a:pt x="175281" y="174709"/>
                  </a:lnTo>
                  <a:lnTo>
                    <a:pt x="193385" y="187763"/>
                  </a:lnTo>
                  <a:lnTo>
                    <a:pt x="201488" y="196158"/>
                  </a:lnTo>
                  <a:lnTo>
                    <a:pt x="210492" y="217963"/>
                  </a:lnTo>
                  <a:lnTo>
                    <a:pt x="212893" y="230329"/>
                  </a:lnTo>
                  <a:lnTo>
                    <a:pt x="209322" y="253428"/>
                  </a:lnTo>
                  <a:lnTo>
                    <a:pt x="194157" y="283043"/>
                  </a:lnTo>
                  <a:lnTo>
                    <a:pt x="180327" y="297913"/>
                  </a:lnTo>
                  <a:lnTo>
                    <a:pt x="162483" y="308421"/>
                  </a:lnTo>
                  <a:lnTo>
                    <a:pt x="142853" y="310752"/>
                  </a:lnTo>
                  <a:lnTo>
                    <a:pt x="96067" y="302717"/>
                  </a:lnTo>
                  <a:lnTo>
                    <a:pt x="42451" y="278118"/>
                  </a:lnTo>
                  <a:lnTo>
                    <a:pt x="17653" y="26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1475" y="2670325"/>
              <a:ext cx="202432" cy="254266"/>
            </a:xfrm>
            <a:custGeom>
              <a:avLst/>
              <a:gdLst/>
              <a:ahLst/>
              <a:cxnLst/>
              <a:rect l="0" t="0" r="0" b="0"/>
              <a:pathLst>
                <a:path w="202432" h="254266">
                  <a:moveTo>
                    <a:pt x="170846" y="24970"/>
                  </a:moveTo>
                  <a:lnTo>
                    <a:pt x="126883" y="1251"/>
                  </a:lnTo>
                  <a:lnTo>
                    <a:pt x="103734" y="0"/>
                  </a:lnTo>
                  <a:lnTo>
                    <a:pt x="79017" y="4514"/>
                  </a:lnTo>
                  <a:lnTo>
                    <a:pt x="45371" y="21378"/>
                  </a:lnTo>
                  <a:lnTo>
                    <a:pt x="23832" y="38582"/>
                  </a:lnTo>
                  <a:lnTo>
                    <a:pt x="8800" y="61045"/>
                  </a:lnTo>
                  <a:lnTo>
                    <a:pt x="3154" y="73587"/>
                  </a:lnTo>
                  <a:lnTo>
                    <a:pt x="0" y="100000"/>
                  </a:lnTo>
                  <a:lnTo>
                    <a:pt x="1918" y="155084"/>
                  </a:lnTo>
                  <a:lnTo>
                    <a:pt x="13428" y="191424"/>
                  </a:lnTo>
                  <a:lnTo>
                    <a:pt x="31657" y="218829"/>
                  </a:lnTo>
                  <a:lnTo>
                    <a:pt x="48153" y="231232"/>
                  </a:lnTo>
                  <a:lnTo>
                    <a:pt x="87339" y="248727"/>
                  </a:lnTo>
                  <a:lnTo>
                    <a:pt x="124006" y="254265"/>
                  </a:lnTo>
                  <a:lnTo>
                    <a:pt x="164506" y="250317"/>
                  </a:lnTo>
                  <a:lnTo>
                    <a:pt x="182846" y="241718"/>
                  </a:lnTo>
                  <a:lnTo>
                    <a:pt x="202431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5409" y="2572246"/>
              <a:ext cx="357970" cy="12435"/>
            </a:xfrm>
            <a:custGeom>
              <a:avLst/>
              <a:gdLst/>
              <a:ahLst/>
              <a:cxnLst/>
              <a:rect l="0" t="0" r="0" b="0"/>
              <a:pathLst>
                <a:path w="357970" h="12435">
                  <a:moveTo>
                    <a:pt x="357969" y="7235"/>
                  </a:moveTo>
                  <a:lnTo>
                    <a:pt x="330413" y="0"/>
                  </a:lnTo>
                  <a:lnTo>
                    <a:pt x="271071" y="477"/>
                  </a:lnTo>
                  <a:lnTo>
                    <a:pt x="220307" y="5233"/>
                  </a:lnTo>
                  <a:lnTo>
                    <a:pt x="171341" y="6642"/>
                  </a:lnTo>
                  <a:lnTo>
                    <a:pt x="112874" y="7118"/>
                  </a:lnTo>
                  <a:lnTo>
                    <a:pt x="53642" y="12434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37119" y="2705823"/>
              <a:ext cx="178985" cy="6067"/>
            </a:xfrm>
            <a:custGeom>
              <a:avLst/>
              <a:gdLst/>
              <a:ahLst/>
              <a:cxnLst/>
              <a:rect l="0" t="0" r="0" b="0"/>
              <a:pathLst>
                <a:path w="178985" h="6067">
                  <a:moveTo>
                    <a:pt x="178984" y="0"/>
                  </a:moveTo>
                  <a:lnTo>
                    <a:pt x="120367" y="0"/>
                  </a:lnTo>
                  <a:lnTo>
                    <a:pt x="67363" y="1170"/>
                  </a:lnTo>
                  <a:lnTo>
                    <a:pt x="33997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58176" y="276899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9525" y="10529"/>
                  </a:lnTo>
                  <a:lnTo>
                    <a:pt x="65984" y="4940"/>
                  </a:lnTo>
                  <a:lnTo>
                    <a:pt x="1192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7647" y="2587919"/>
              <a:ext cx="189514" cy="53982"/>
            </a:xfrm>
            <a:custGeom>
              <a:avLst/>
              <a:gdLst/>
              <a:ahLst/>
              <a:cxnLst/>
              <a:rect l="0" t="0" r="0" b="0"/>
              <a:pathLst>
                <a:path w="189514" h="53982">
                  <a:moveTo>
                    <a:pt x="0" y="2091"/>
                  </a:moveTo>
                  <a:lnTo>
                    <a:pt x="29309" y="46053"/>
                  </a:lnTo>
                  <a:lnTo>
                    <a:pt x="37087" y="51286"/>
                  </a:lnTo>
                  <a:lnTo>
                    <a:pt x="55088" y="53981"/>
                  </a:lnTo>
                  <a:lnTo>
                    <a:pt x="62462" y="50723"/>
                  </a:lnTo>
                  <a:lnTo>
                    <a:pt x="108877" y="5284"/>
                  </a:lnTo>
                  <a:lnTo>
                    <a:pt x="118208" y="710"/>
                  </a:lnTo>
                  <a:lnTo>
                    <a:pt x="126769" y="0"/>
                  </a:lnTo>
                  <a:lnTo>
                    <a:pt x="142519" y="5451"/>
                  </a:lnTo>
                  <a:lnTo>
                    <a:pt x="189513" y="44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874072" y="610652"/>
            <a:ext cx="600126" cy="379027"/>
            <a:chOff x="1874072" y="610652"/>
            <a:chExt cx="600126" cy="379027"/>
          </a:xfrm>
        </p:grpSpPr>
        <p:sp>
          <p:nvSpPr>
            <p:cNvPr id="43" name="Freeform 42"/>
            <p:cNvSpPr/>
            <p:nvPr/>
          </p:nvSpPr>
          <p:spPr>
            <a:xfrm>
              <a:off x="1874072" y="610652"/>
              <a:ext cx="579068" cy="10530"/>
            </a:xfrm>
            <a:custGeom>
              <a:avLst/>
              <a:gdLst/>
              <a:ahLst/>
              <a:cxnLst/>
              <a:rect l="0" t="0" r="0" b="0"/>
              <a:pathLst>
                <a:path w="579068" h="10530">
                  <a:moveTo>
                    <a:pt x="0" y="10529"/>
                  </a:moveTo>
                  <a:lnTo>
                    <a:pt x="37478" y="2196"/>
                  </a:lnTo>
                  <a:lnTo>
                    <a:pt x="94491" y="434"/>
                  </a:lnTo>
                  <a:lnTo>
                    <a:pt x="153672" y="86"/>
                  </a:lnTo>
                  <a:lnTo>
                    <a:pt x="210423" y="17"/>
                  </a:lnTo>
                  <a:lnTo>
                    <a:pt x="266693" y="4"/>
                  </a:lnTo>
                  <a:lnTo>
                    <a:pt x="324038" y="1"/>
                  </a:lnTo>
                  <a:lnTo>
                    <a:pt x="387358" y="1"/>
                  </a:lnTo>
                  <a:lnTo>
                    <a:pt x="445273" y="0"/>
                  </a:lnTo>
                  <a:lnTo>
                    <a:pt x="501773" y="0"/>
                  </a:lnTo>
                  <a:lnTo>
                    <a:pt x="551754" y="0"/>
                  </a:lnTo>
                  <a:lnTo>
                    <a:pt x="5790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23158" y="740937"/>
              <a:ext cx="300354" cy="248742"/>
            </a:xfrm>
            <a:custGeom>
              <a:avLst/>
              <a:gdLst/>
              <a:ahLst/>
              <a:cxnLst/>
              <a:rect l="0" t="0" r="0" b="0"/>
              <a:pathLst>
                <a:path w="300354" h="248742">
                  <a:moveTo>
                    <a:pt x="56199" y="227684"/>
                  </a:moveTo>
                  <a:lnTo>
                    <a:pt x="45021" y="216506"/>
                  </a:lnTo>
                  <a:lnTo>
                    <a:pt x="39533" y="198540"/>
                  </a:lnTo>
                  <a:lnTo>
                    <a:pt x="34550" y="136542"/>
                  </a:lnTo>
                  <a:lnTo>
                    <a:pt x="20564" y="80761"/>
                  </a:lnTo>
                  <a:lnTo>
                    <a:pt x="3486" y="27706"/>
                  </a:lnTo>
                  <a:lnTo>
                    <a:pt x="0" y="17156"/>
                  </a:lnTo>
                  <a:lnTo>
                    <a:pt x="2355" y="10123"/>
                  </a:lnTo>
                  <a:lnTo>
                    <a:pt x="8605" y="5435"/>
                  </a:lnTo>
                  <a:lnTo>
                    <a:pt x="29197" y="225"/>
                  </a:lnTo>
                  <a:lnTo>
                    <a:pt x="83837" y="0"/>
                  </a:lnTo>
                  <a:lnTo>
                    <a:pt x="147143" y="21360"/>
                  </a:lnTo>
                  <a:lnTo>
                    <a:pt x="203096" y="46905"/>
                  </a:lnTo>
                  <a:lnTo>
                    <a:pt x="261136" y="87455"/>
                  </a:lnTo>
                  <a:lnTo>
                    <a:pt x="289746" y="123816"/>
                  </a:lnTo>
                  <a:lnTo>
                    <a:pt x="299598" y="144086"/>
                  </a:lnTo>
                  <a:lnTo>
                    <a:pt x="300353" y="154404"/>
                  </a:lnTo>
                  <a:lnTo>
                    <a:pt x="294954" y="175228"/>
                  </a:lnTo>
                  <a:lnTo>
                    <a:pt x="273170" y="206683"/>
                  </a:lnTo>
                  <a:lnTo>
                    <a:pt x="244489" y="227051"/>
                  </a:lnTo>
                  <a:lnTo>
                    <a:pt x="194951" y="243244"/>
                  </a:lnTo>
                  <a:lnTo>
                    <a:pt x="140105" y="247655"/>
                  </a:lnTo>
                  <a:lnTo>
                    <a:pt x="84212" y="248527"/>
                  </a:lnTo>
                  <a:lnTo>
                    <a:pt x="35142" y="248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85391" y="736994"/>
              <a:ext cx="188807" cy="239688"/>
            </a:xfrm>
            <a:custGeom>
              <a:avLst/>
              <a:gdLst/>
              <a:ahLst/>
              <a:cxnLst/>
              <a:rect l="0" t="0" r="0" b="0"/>
              <a:pathLst>
                <a:path w="188807" h="239688">
                  <a:moveTo>
                    <a:pt x="20350" y="0"/>
                  </a:moveTo>
                  <a:lnTo>
                    <a:pt x="11285" y="58617"/>
                  </a:lnTo>
                  <a:lnTo>
                    <a:pt x="2874" y="120027"/>
                  </a:lnTo>
                  <a:lnTo>
                    <a:pt x="0" y="178431"/>
                  </a:lnTo>
                  <a:lnTo>
                    <a:pt x="5021" y="229438"/>
                  </a:lnTo>
                  <a:lnTo>
                    <a:pt x="10131" y="236017"/>
                  </a:lnTo>
                  <a:lnTo>
                    <a:pt x="17047" y="239233"/>
                  </a:lnTo>
                  <a:lnTo>
                    <a:pt x="35259" y="239687"/>
                  </a:lnTo>
                  <a:lnTo>
                    <a:pt x="98598" y="227330"/>
                  </a:lnTo>
                  <a:lnTo>
                    <a:pt x="161646" y="221919"/>
                  </a:lnTo>
                  <a:lnTo>
                    <a:pt x="188806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95212" y="82122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3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16269" y="70540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49" y="8333"/>
                  </a:lnTo>
                  <a:lnTo>
                    <a:pt x="6144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937243" y="1590240"/>
            <a:ext cx="526426" cy="22792"/>
            <a:chOff x="1937243" y="1590240"/>
            <a:chExt cx="526426" cy="22792"/>
          </a:xfrm>
        </p:grpSpPr>
        <p:sp>
          <p:nvSpPr>
            <p:cNvPr id="49" name="Freeform 48"/>
            <p:cNvSpPr/>
            <p:nvPr/>
          </p:nvSpPr>
          <p:spPr>
            <a:xfrm>
              <a:off x="1937243" y="1590240"/>
              <a:ext cx="526426" cy="20621"/>
            </a:xfrm>
            <a:custGeom>
              <a:avLst/>
              <a:gdLst/>
              <a:ahLst/>
              <a:cxnLst/>
              <a:rect l="0" t="0" r="0" b="0"/>
              <a:pathLst>
                <a:path w="526426" h="20621">
                  <a:moveTo>
                    <a:pt x="526425" y="20620"/>
                  </a:moveTo>
                  <a:lnTo>
                    <a:pt x="483733" y="17500"/>
                  </a:lnTo>
                  <a:lnTo>
                    <a:pt x="430905" y="11555"/>
                  </a:lnTo>
                  <a:lnTo>
                    <a:pt x="371380" y="10380"/>
                  </a:lnTo>
                  <a:lnTo>
                    <a:pt x="322818" y="9007"/>
                  </a:lnTo>
                  <a:lnTo>
                    <a:pt x="263895" y="1775"/>
                  </a:lnTo>
                  <a:lnTo>
                    <a:pt x="201606" y="0"/>
                  </a:lnTo>
                  <a:lnTo>
                    <a:pt x="140213" y="819"/>
                  </a:lnTo>
                  <a:lnTo>
                    <a:pt x="90158" y="6824"/>
                  </a:lnTo>
                  <a:lnTo>
                    <a:pt x="30201" y="9446"/>
                  </a:lnTo>
                  <a:lnTo>
                    <a:pt x="0" y="1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37243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08819" y="5127378"/>
            <a:ext cx="875741" cy="356134"/>
            <a:chOff x="808819" y="5127378"/>
            <a:chExt cx="875741" cy="356134"/>
          </a:xfrm>
        </p:grpSpPr>
        <p:sp>
          <p:nvSpPr>
            <p:cNvPr id="52" name="Freeform 51"/>
            <p:cNvSpPr/>
            <p:nvPr/>
          </p:nvSpPr>
          <p:spPr>
            <a:xfrm>
              <a:off x="808819" y="5127378"/>
              <a:ext cx="265088" cy="352073"/>
            </a:xfrm>
            <a:custGeom>
              <a:avLst/>
              <a:gdLst/>
              <a:ahLst/>
              <a:cxnLst/>
              <a:rect l="0" t="0" r="0" b="0"/>
              <a:pathLst>
                <a:path w="265088" h="352073">
                  <a:moveTo>
                    <a:pt x="170331" y="0"/>
                  </a:moveTo>
                  <a:lnTo>
                    <a:pt x="145137" y="53875"/>
                  </a:lnTo>
                  <a:lnTo>
                    <a:pt x="113045" y="115922"/>
                  </a:lnTo>
                  <a:lnTo>
                    <a:pt x="84524" y="168470"/>
                  </a:lnTo>
                  <a:lnTo>
                    <a:pt x="53847" y="229434"/>
                  </a:lnTo>
                  <a:lnTo>
                    <a:pt x="26570" y="283981"/>
                  </a:lnTo>
                  <a:lnTo>
                    <a:pt x="0" y="336874"/>
                  </a:lnTo>
                  <a:lnTo>
                    <a:pt x="1795" y="343905"/>
                  </a:lnTo>
                  <a:lnTo>
                    <a:pt x="7670" y="348593"/>
                  </a:lnTo>
                  <a:lnTo>
                    <a:pt x="16267" y="351718"/>
                  </a:lnTo>
                  <a:lnTo>
                    <a:pt x="35178" y="352072"/>
                  </a:lnTo>
                  <a:lnTo>
                    <a:pt x="96782" y="336394"/>
                  </a:lnTo>
                  <a:lnTo>
                    <a:pt x="157699" y="319296"/>
                  </a:lnTo>
                  <a:lnTo>
                    <a:pt x="221079" y="301808"/>
                  </a:lnTo>
                  <a:lnTo>
                    <a:pt x="265087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89440" y="5196899"/>
              <a:ext cx="237151" cy="286613"/>
            </a:xfrm>
            <a:custGeom>
              <a:avLst/>
              <a:gdLst/>
              <a:ahLst/>
              <a:cxnLst/>
              <a:rect l="0" t="0" r="0" b="0"/>
              <a:pathLst>
                <a:path w="237151" h="286613">
                  <a:moveTo>
                    <a:pt x="173979" y="35764"/>
                  </a:moveTo>
                  <a:lnTo>
                    <a:pt x="155998" y="20123"/>
                  </a:lnTo>
                  <a:lnTo>
                    <a:pt x="109827" y="920"/>
                  </a:lnTo>
                  <a:lnTo>
                    <a:pt x="89315" y="0"/>
                  </a:lnTo>
                  <a:lnTo>
                    <a:pt x="69670" y="4661"/>
                  </a:lnTo>
                  <a:lnTo>
                    <a:pt x="53140" y="14532"/>
                  </a:lnTo>
                  <a:lnTo>
                    <a:pt x="30680" y="38831"/>
                  </a:lnTo>
                  <a:lnTo>
                    <a:pt x="14797" y="68259"/>
                  </a:lnTo>
                  <a:lnTo>
                    <a:pt x="3625" y="131564"/>
                  </a:lnTo>
                  <a:lnTo>
                    <a:pt x="0" y="157891"/>
                  </a:lnTo>
                  <a:lnTo>
                    <a:pt x="2289" y="181289"/>
                  </a:lnTo>
                  <a:lnTo>
                    <a:pt x="15743" y="214193"/>
                  </a:lnTo>
                  <a:lnTo>
                    <a:pt x="54937" y="263216"/>
                  </a:lnTo>
                  <a:lnTo>
                    <a:pt x="81386" y="279152"/>
                  </a:lnTo>
                  <a:lnTo>
                    <a:pt x="130169" y="286612"/>
                  </a:lnTo>
                  <a:lnTo>
                    <a:pt x="181746" y="284966"/>
                  </a:lnTo>
                  <a:lnTo>
                    <a:pt x="237150" y="2673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16103" y="5285306"/>
              <a:ext cx="126343" cy="42114"/>
            </a:xfrm>
            <a:custGeom>
              <a:avLst/>
              <a:gdLst/>
              <a:ahLst/>
              <a:cxnLst/>
              <a:rect l="0" t="0" r="0" b="0"/>
              <a:pathLst>
                <a:path w="126343" h="42114">
                  <a:moveTo>
                    <a:pt x="126342" y="0"/>
                  </a:moveTo>
                  <a:lnTo>
                    <a:pt x="72467" y="17958"/>
                  </a:lnTo>
                  <a:lnTo>
                    <a:pt x="9287" y="3901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58217" y="541164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73989" y="5202019"/>
              <a:ext cx="189514" cy="64597"/>
            </a:xfrm>
            <a:custGeom>
              <a:avLst/>
              <a:gdLst/>
              <a:ahLst/>
              <a:cxnLst/>
              <a:rect l="0" t="0" r="0" b="0"/>
              <a:pathLst>
                <a:path w="189514" h="64597">
                  <a:moveTo>
                    <a:pt x="0" y="20115"/>
                  </a:moveTo>
                  <a:lnTo>
                    <a:pt x="37087" y="54862"/>
                  </a:lnTo>
                  <a:lnTo>
                    <a:pt x="55088" y="64025"/>
                  </a:lnTo>
                  <a:lnTo>
                    <a:pt x="63631" y="64596"/>
                  </a:lnTo>
                  <a:lnTo>
                    <a:pt x="79363" y="58992"/>
                  </a:lnTo>
                  <a:lnTo>
                    <a:pt x="91035" y="45583"/>
                  </a:lnTo>
                  <a:lnTo>
                    <a:pt x="108059" y="8378"/>
                  </a:lnTo>
                  <a:lnTo>
                    <a:pt x="115324" y="2932"/>
                  </a:lnTo>
                  <a:lnTo>
                    <a:pt x="135873" y="0"/>
                  </a:lnTo>
                  <a:lnTo>
                    <a:pt x="154365" y="5716"/>
                  </a:lnTo>
                  <a:lnTo>
                    <a:pt x="162571" y="10516"/>
                  </a:lnTo>
                  <a:lnTo>
                    <a:pt x="174809" y="25207"/>
                  </a:lnTo>
                  <a:lnTo>
                    <a:pt x="185157" y="46970"/>
                  </a:lnTo>
                  <a:lnTo>
                    <a:pt x="189513" y="622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117264" y="3334886"/>
            <a:ext cx="1747732" cy="455374"/>
            <a:chOff x="7117264" y="3334886"/>
            <a:chExt cx="1747732" cy="455374"/>
          </a:xfrm>
        </p:grpSpPr>
        <p:sp>
          <p:nvSpPr>
            <p:cNvPr id="58" name="Freeform 57"/>
            <p:cNvSpPr/>
            <p:nvPr/>
          </p:nvSpPr>
          <p:spPr>
            <a:xfrm>
              <a:off x="7127792" y="3569160"/>
              <a:ext cx="340120" cy="31587"/>
            </a:xfrm>
            <a:custGeom>
              <a:avLst/>
              <a:gdLst/>
              <a:ahLst/>
              <a:cxnLst/>
              <a:rect l="0" t="0" r="0" b="0"/>
              <a:pathLst>
                <a:path w="340120" h="31587">
                  <a:moveTo>
                    <a:pt x="315855" y="31586"/>
                  </a:moveTo>
                  <a:lnTo>
                    <a:pt x="340119" y="31586"/>
                  </a:lnTo>
                  <a:lnTo>
                    <a:pt x="312676" y="28466"/>
                  </a:lnTo>
                  <a:lnTo>
                    <a:pt x="261935" y="22521"/>
                  </a:lnTo>
                  <a:lnTo>
                    <a:pt x="212662" y="15902"/>
                  </a:lnTo>
                  <a:lnTo>
                    <a:pt x="161017" y="6532"/>
                  </a:lnTo>
                  <a:lnTo>
                    <a:pt x="108670" y="1936"/>
                  </a:lnTo>
                  <a:lnTo>
                    <a:pt x="48156" y="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17264" y="3695502"/>
              <a:ext cx="389556" cy="52644"/>
            </a:xfrm>
            <a:custGeom>
              <a:avLst/>
              <a:gdLst/>
              <a:ahLst/>
              <a:cxnLst/>
              <a:rect l="0" t="0" r="0" b="0"/>
              <a:pathLst>
                <a:path w="389556" h="52644">
                  <a:moveTo>
                    <a:pt x="389555" y="52643"/>
                  </a:moveTo>
                  <a:lnTo>
                    <a:pt x="378376" y="41464"/>
                  </a:lnTo>
                  <a:lnTo>
                    <a:pt x="360409" y="35976"/>
                  </a:lnTo>
                  <a:lnTo>
                    <a:pt x="297243" y="24928"/>
                  </a:lnTo>
                  <a:lnTo>
                    <a:pt x="238825" y="21822"/>
                  </a:lnTo>
                  <a:lnTo>
                    <a:pt x="176896" y="15619"/>
                  </a:lnTo>
                  <a:lnTo>
                    <a:pt x="128193" y="12037"/>
                  </a:lnTo>
                  <a:lnTo>
                    <a:pt x="68909" y="9657"/>
                  </a:lnTo>
                  <a:lnTo>
                    <a:pt x="25310" y="22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69907" y="3334886"/>
              <a:ext cx="326384" cy="130795"/>
            </a:xfrm>
            <a:custGeom>
              <a:avLst/>
              <a:gdLst/>
              <a:ahLst/>
              <a:cxnLst/>
              <a:rect l="0" t="0" r="0" b="0"/>
              <a:pathLst>
                <a:path w="326384" h="130795">
                  <a:moveTo>
                    <a:pt x="0" y="13176"/>
                  </a:moveTo>
                  <a:lnTo>
                    <a:pt x="0" y="35533"/>
                  </a:lnTo>
                  <a:lnTo>
                    <a:pt x="6239" y="52748"/>
                  </a:lnTo>
                  <a:lnTo>
                    <a:pt x="49498" y="113339"/>
                  </a:lnTo>
                  <a:lnTo>
                    <a:pt x="75887" y="129941"/>
                  </a:lnTo>
                  <a:lnTo>
                    <a:pt x="84516" y="130794"/>
                  </a:lnTo>
                  <a:lnTo>
                    <a:pt x="100343" y="125502"/>
                  </a:lnTo>
                  <a:lnTo>
                    <a:pt x="112057" y="112232"/>
                  </a:lnTo>
                  <a:lnTo>
                    <a:pt x="145748" y="49986"/>
                  </a:lnTo>
                  <a:lnTo>
                    <a:pt x="173502" y="14468"/>
                  </a:lnTo>
                  <a:lnTo>
                    <a:pt x="191755" y="2832"/>
                  </a:lnTo>
                  <a:lnTo>
                    <a:pt x="214686" y="0"/>
                  </a:lnTo>
                  <a:lnTo>
                    <a:pt x="239305" y="3810"/>
                  </a:lnTo>
                  <a:lnTo>
                    <a:pt x="261945" y="13303"/>
                  </a:lnTo>
                  <a:lnTo>
                    <a:pt x="288833" y="37390"/>
                  </a:lnTo>
                  <a:lnTo>
                    <a:pt x="310474" y="76970"/>
                  </a:lnTo>
                  <a:lnTo>
                    <a:pt x="326383" y="118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19668" y="3350605"/>
              <a:ext cx="316629" cy="439655"/>
            </a:xfrm>
            <a:custGeom>
              <a:avLst/>
              <a:gdLst/>
              <a:ahLst/>
              <a:cxnLst/>
              <a:rect l="0" t="0" r="0" b="0"/>
              <a:pathLst>
                <a:path w="316629" h="439655">
                  <a:moveTo>
                    <a:pt x="76788" y="439654"/>
                  </a:moveTo>
                  <a:lnTo>
                    <a:pt x="67723" y="381037"/>
                  </a:lnTo>
                  <a:lnTo>
                    <a:pt x="59313" y="325693"/>
                  </a:lnTo>
                  <a:lnTo>
                    <a:pt x="55623" y="276686"/>
                  </a:lnTo>
                  <a:lnTo>
                    <a:pt x="47640" y="225121"/>
                  </a:lnTo>
                  <a:lnTo>
                    <a:pt x="36696" y="173967"/>
                  </a:lnTo>
                  <a:lnTo>
                    <a:pt x="15749" y="111048"/>
                  </a:lnTo>
                  <a:lnTo>
                    <a:pt x="0" y="48230"/>
                  </a:lnTo>
                  <a:lnTo>
                    <a:pt x="354" y="10551"/>
                  </a:lnTo>
                  <a:lnTo>
                    <a:pt x="4774" y="3847"/>
                  </a:lnTo>
                  <a:lnTo>
                    <a:pt x="11231" y="547"/>
                  </a:lnTo>
                  <a:lnTo>
                    <a:pt x="27765" y="0"/>
                  </a:lnTo>
                  <a:lnTo>
                    <a:pt x="87634" y="15536"/>
                  </a:lnTo>
                  <a:lnTo>
                    <a:pt x="140000" y="38211"/>
                  </a:lnTo>
                  <a:lnTo>
                    <a:pt x="194069" y="78364"/>
                  </a:lnTo>
                  <a:lnTo>
                    <a:pt x="255901" y="140549"/>
                  </a:lnTo>
                  <a:lnTo>
                    <a:pt x="293860" y="196931"/>
                  </a:lnTo>
                  <a:lnTo>
                    <a:pt x="311129" y="245089"/>
                  </a:lnTo>
                  <a:lnTo>
                    <a:pt x="316628" y="291408"/>
                  </a:lnTo>
                  <a:lnTo>
                    <a:pt x="311675" y="318784"/>
                  </a:lnTo>
                  <a:lnTo>
                    <a:pt x="300505" y="342650"/>
                  </a:lnTo>
                  <a:lnTo>
                    <a:pt x="274486" y="373477"/>
                  </a:lnTo>
                  <a:lnTo>
                    <a:pt x="234253" y="395560"/>
                  </a:lnTo>
                  <a:lnTo>
                    <a:pt x="212283" y="402509"/>
                  </a:lnTo>
                  <a:lnTo>
                    <a:pt x="160051" y="406970"/>
                  </a:lnTo>
                  <a:lnTo>
                    <a:pt x="97845" y="408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612795" y="3432290"/>
              <a:ext cx="210086" cy="354519"/>
            </a:xfrm>
            <a:custGeom>
              <a:avLst/>
              <a:gdLst/>
              <a:ahLst/>
              <a:cxnLst/>
              <a:rect l="0" t="0" r="0" b="0"/>
              <a:pathLst>
                <a:path w="210086" h="354519">
                  <a:moveTo>
                    <a:pt x="41630" y="0"/>
                  </a:moveTo>
                  <a:lnTo>
                    <a:pt x="33296" y="54144"/>
                  </a:lnTo>
                  <a:lnTo>
                    <a:pt x="25945" y="114680"/>
                  </a:lnTo>
                  <a:lnTo>
                    <a:pt x="14399" y="175728"/>
                  </a:lnTo>
                  <a:lnTo>
                    <a:pt x="10164" y="224553"/>
                  </a:lnTo>
                  <a:lnTo>
                    <a:pt x="1966" y="283565"/>
                  </a:lnTo>
                  <a:lnTo>
                    <a:pt x="0" y="340282"/>
                  </a:lnTo>
                  <a:lnTo>
                    <a:pt x="4518" y="348517"/>
                  </a:lnTo>
                  <a:lnTo>
                    <a:pt x="12209" y="352838"/>
                  </a:lnTo>
                  <a:lnTo>
                    <a:pt x="32064" y="354518"/>
                  </a:lnTo>
                  <a:lnTo>
                    <a:pt x="89459" y="343014"/>
                  </a:lnTo>
                  <a:lnTo>
                    <a:pt x="143841" y="338117"/>
                  </a:lnTo>
                  <a:lnTo>
                    <a:pt x="190285" y="337150"/>
                  </a:lnTo>
                  <a:lnTo>
                    <a:pt x="2100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33368" y="354810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4"/>
                  </a:lnTo>
                  <a:lnTo>
                    <a:pt x="5290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86010" y="3374058"/>
              <a:ext cx="178986" cy="26647"/>
            </a:xfrm>
            <a:custGeom>
              <a:avLst/>
              <a:gdLst/>
              <a:ahLst/>
              <a:cxnLst/>
              <a:rect l="0" t="0" r="0" b="0"/>
              <a:pathLst>
                <a:path w="178986" h="26647">
                  <a:moveTo>
                    <a:pt x="178985" y="5589"/>
                  </a:moveTo>
                  <a:lnTo>
                    <a:pt x="162217" y="0"/>
                  </a:lnTo>
                  <a:lnTo>
                    <a:pt x="109469" y="4442"/>
                  </a:lnTo>
                  <a:lnTo>
                    <a:pt x="55895" y="1658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961250" y="3390176"/>
            <a:ext cx="219601" cy="410612"/>
            <a:chOff x="8961250" y="3390176"/>
            <a:chExt cx="219601" cy="410612"/>
          </a:xfrm>
        </p:grpSpPr>
        <p:sp>
          <p:nvSpPr>
            <p:cNvPr id="66" name="Freeform 65"/>
            <p:cNvSpPr/>
            <p:nvPr/>
          </p:nvSpPr>
          <p:spPr>
            <a:xfrm>
              <a:off x="8961250" y="3390176"/>
              <a:ext cx="219601" cy="410612"/>
            </a:xfrm>
            <a:custGeom>
              <a:avLst/>
              <a:gdLst/>
              <a:ahLst/>
              <a:cxnLst/>
              <a:rect l="0" t="0" r="0" b="0"/>
              <a:pathLst>
                <a:path w="219601" h="410612">
                  <a:moveTo>
                    <a:pt x="19558" y="410611"/>
                  </a:moveTo>
                  <a:lnTo>
                    <a:pt x="13969" y="393844"/>
                  </a:lnTo>
                  <a:lnTo>
                    <a:pt x="14344" y="376253"/>
                  </a:lnTo>
                  <a:lnTo>
                    <a:pt x="18529" y="330775"/>
                  </a:lnTo>
                  <a:lnTo>
                    <a:pt x="12119" y="268326"/>
                  </a:lnTo>
                  <a:lnTo>
                    <a:pt x="9945" y="218194"/>
                  </a:lnTo>
                  <a:lnTo>
                    <a:pt x="6091" y="158740"/>
                  </a:lnTo>
                  <a:lnTo>
                    <a:pt x="0" y="101936"/>
                  </a:lnTo>
                  <a:lnTo>
                    <a:pt x="4535" y="65298"/>
                  </a:lnTo>
                  <a:lnTo>
                    <a:pt x="18877" y="32216"/>
                  </a:lnTo>
                  <a:lnTo>
                    <a:pt x="34463" y="17048"/>
                  </a:lnTo>
                  <a:lnTo>
                    <a:pt x="54259" y="7577"/>
                  </a:lnTo>
                  <a:lnTo>
                    <a:pt x="108215" y="1497"/>
                  </a:lnTo>
                  <a:lnTo>
                    <a:pt x="163672" y="5885"/>
                  </a:lnTo>
                  <a:lnTo>
                    <a:pt x="2196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991337" y="3593144"/>
              <a:ext cx="178985" cy="18131"/>
            </a:xfrm>
            <a:custGeom>
              <a:avLst/>
              <a:gdLst/>
              <a:ahLst/>
              <a:cxnLst/>
              <a:rect l="0" t="0" r="0" b="0"/>
              <a:pathLst>
                <a:path w="178985" h="18131">
                  <a:moveTo>
                    <a:pt x="178984" y="18130"/>
                  </a:moveTo>
                  <a:lnTo>
                    <a:pt x="162216" y="6952"/>
                  </a:lnTo>
                  <a:lnTo>
                    <a:pt x="129432" y="0"/>
                  </a:lnTo>
                  <a:lnTo>
                    <a:pt x="67867" y="5792"/>
                  </a:lnTo>
                  <a:lnTo>
                    <a:pt x="28687" y="7066"/>
                  </a:lnTo>
                  <a:lnTo>
                    <a:pt x="0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5201077" y="3437416"/>
            <a:ext cx="391472" cy="479186"/>
          </a:xfrm>
          <a:custGeom>
            <a:avLst/>
            <a:gdLst/>
            <a:ahLst/>
            <a:cxnLst/>
            <a:rect l="0" t="0" r="0" b="0"/>
            <a:pathLst>
              <a:path w="391472" h="479186">
                <a:moveTo>
                  <a:pt x="10529" y="479185"/>
                </a:moveTo>
                <a:lnTo>
                  <a:pt x="28487" y="425310"/>
                </a:lnTo>
                <a:lnTo>
                  <a:pt x="49169" y="363263"/>
                </a:lnTo>
                <a:lnTo>
                  <a:pt x="72275" y="305125"/>
                </a:lnTo>
                <a:lnTo>
                  <a:pt x="97227" y="248206"/>
                </a:lnTo>
                <a:lnTo>
                  <a:pt x="121772" y="195001"/>
                </a:lnTo>
                <a:lnTo>
                  <a:pt x="145830" y="142284"/>
                </a:lnTo>
                <a:lnTo>
                  <a:pt x="167787" y="81298"/>
                </a:lnTo>
                <a:lnTo>
                  <a:pt x="185916" y="26748"/>
                </a:lnTo>
                <a:lnTo>
                  <a:pt x="192984" y="5531"/>
                </a:lnTo>
                <a:lnTo>
                  <a:pt x="197676" y="809"/>
                </a:lnTo>
                <a:lnTo>
                  <a:pt x="203144" y="0"/>
                </a:lnTo>
                <a:lnTo>
                  <a:pt x="209129" y="1801"/>
                </a:lnTo>
                <a:lnTo>
                  <a:pt x="214289" y="6511"/>
                </a:lnTo>
                <a:lnTo>
                  <a:pt x="230975" y="39287"/>
                </a:lnTo>
                <a:lnTo>
                  <a:pt x="250259" y="95999"/>
                </a:lnTo>
                <a:lnTo>
                  <a:pt x="280947" y="153514"/>
                </a:lnTo>
                <a:lnTo>
                  <a:pt x="311284" y="216035"/>
                </a:lnTo>
                <a:lnTo>
                  <a:pt x="334480" y="279149"/>
                </a:lnTo>
                <a:lnTo>
                  <a:pt x="365175" y="342315"/>
                </a:lnTo>
                <a:lnTo>
                  <a:pt x="391471" y="394957"/>
                </a:lnTo>
                <a:lnTo>
                  <a:pt x="390833" y="403146"/>
                </a:lnTo>
                <a:lnTo>
                  <a:pt x="386897" y="409775"/>
                </a:lnTo>
                <a:lnTo>
                  <a:pt x="380764" y="415364"/>
                </a:lnTo>
                <a:lnTo>
                  <a:pt x="361471" y="421574"/>
                </a:lnTo>
                <a:lnTo>
                  <a:pt x="298552" y="427058"/>
                </a:lnTo>
                <a:lnTo>
                  <a:pt x="237061" y="435521"/>
                </a:lnTo>
                <a:lnTo>
                  <a:pt x="182181" y="436764"/>
                </a:lnTo>
                <a:lnTo>
                  <a:pt x="129400" y="440130"/>
                </a:lnTo>
                <a:lnTo>
                  <a:pt x="66867" y="447785"/>
                </a:lnTo>
                <a:lnTo>
                  <a:pt x="24907" y="458858"/>
                </a:lnTo>
                <a:lnTo>
                  <a:pt x="0" y="4686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7727917" y="3353134"/>
            <a:ext cx="372075" cy="479240"/>
          </a:xfrm>
          <a:custGeom>
            <a:avLst/>
            <a:gdLst/>
            <a:ahLst/>
            <a:cxnLst/>
            <a:rect l="0" t="0" r="0" b="0"/>
            <a:pathLst>
              <a:path w="372075" h="479240">
                <a:moveTo>
                  <a:pt x="10529" y="479239"/>
                </a:moveTo>
                <a:lnTo>
                  <a:pt x="25183" y="420622"/>
                </a:lnTo>
                <a:lnTo>
                  <a:pt x="42195" y="364025"/>
                </a:lnTo>
                <a:lnTo>
                  <a:pt x="66907" y="303626"/>
                </a:lnTo>
                <a:lnTo>
                  <a:pt x="92894" y="248056"/>
                </a:lnTo>
                <a:lnTo>
                  <a:pt x="111243" y="191114"/>
                </a:lnTo>
                <a:lnTo>
                  <a:pt x="129712" y="132677"/>
                </a:lnTo>
                <a:lnTo>
                  <a:pt x="150500" y="79271"/>
                </a:lnTo>
                <a:lnTo>
                  <a:pt x="178332" y="15995"/>
                </a:lnTo>
                <a:lnTo>
                  <a:pt x="182059" y="5463"/>
                </a:lnTo>
                <a:lnTo>
                  <a:pt x="186884" y="781"/>
                </a:lnTo>
                <a:lnTo>
                  <a:pt x="192439" y="0"/>
                </a:lnTo>
                <a:lnTo>
                  <a:pt x="198483" y="1819"/>
                </a:lnTo>
                <a:lnTo>
                  <a:pt x="203682" y="6541"/>
                </a:lnTo>
                <a:lnTo>
                  <a:pt x="212578" y="21146"/>
                </a:lnTo>
                <a:lnTo>
                  <a:pt x="231429" y="77640"/>
                </a:lnTo>
                <a:lnTo>
                  <a:pt x="249148" y="131599"/>
                </a:lnTo>
                <a:lnTo>
                  <a:pt x="270228" y="194952"/>
                </a:lnTo>
                <a:lnTo>
                  <a:pt x="298524" y="258139"/>
                </a:lnTo>
                <a:lnTo>
                  <a:pt x="329820" y="321311"/>
                </a:lnTo>
                <a:lnTo>
                  <a:pt x="349852" y="360306"/>
                </a:lnTo>
                <a:lnTo>
                  <a:pt x="366092" y="386678"/>
                </a:lnTo>
                <a:lnTo>
                  <a:pt x="370404" y="396474"/>
                </a:lnTo>
                <a:lnTo>
                  <a:pt x="372074" y="416718"/>
                </a:lnTo>
                <a:lnTo>
                  <a:pt x="370882" y="427030"/>
                </a:lnTo>
                <a:lnTo>
                  <a:pt x="366578" y="432734"/>
                </a:lnTo>
                <a:lnTo>
                  <a:pt x="360199" y="435368"/>
                </a:lnTo>
                <a:lnTo>
                  <a:pt x="307527" y="435723"/>
                </a:lnTo>
                <a:lnTo>
                  <a:pt x="247384" y="428029"/>
                </a:lnTo>
                <a:lnTo>
                  <a:pt x="192669" y="426879"/>
                </a:lnTo>
                <a:lnTo>
                  <a:pt x="136801" y="426652"/>
                </a:lnTo>
                <a:lnTo>
                  <a:pt x="80704" y="426607"/>
                </a:lnTo>
                <a:lnTo>
                  <a:pt x="19886" y="434931"/>
                </a:lnTo>
                <a:lnTo>
                  <a:pt x="13257" y="435662"/>
                </a:lnTo>
                <a:lnTo>
                  <a:pt x="8838" y="437319"/>
                </a:lnTo>
                <a:lnTo>
                  <a:pt x="5892" y="439594"/>
                </a:lnTo>
                <a:lnTo>
                  <a:pt x="0" y="4476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5685389" y="3353430"/>
            <a:ext cx="1179192" cy="573700"/>
            <a:chOff x="5685389" y="3353430"/>
            <a:chExt cx="1179192" cy="573700"/>
          </a:xfrm>
        </p:grpSpPr>
        <p:sp>
          <p:nvSpPr>
            <p:cNvPr id="71" name="Freeform 70"/>
            <p:cNvSpPr/>
            <p:nvPr/>
          </p:nvSpPr>
          <p:spPr>
            <a:xfrm>
              <a:off x="5685389" y="3353430"/>
              <a:ext cx="294798" cy="573700"/>
            </a:xfrm>
            <a:custGeom>
              <a:avLst/>
              <a:gdLst/>
              <a:ahLst/>
              <a:cxnLst/>
              <a:rect l="0" t="0" r="0" b="0"/>
              <a:pathLst>
                <a:path w="294798" h="573700">
                  <a:moveTo>
                    <a:pt x="0" y="573699"/>
                  </a:moveTo>
                  <a:lnTo>
                    <a:pt x="3119" y="531008"/>
                  </a:lnTo>
                  <a:lnTo>
                    <a:pt x="17958" y="476527"/>
                  </a:lnTo>
                  <a:lnTo>
                    <a:pt x="31666" y="417028"/>
                  </a:lnTo>
                  <a:lnTo>
                    <a:pt x="45639" y="365457"/>
                  </a:lnTo>
                  <a:lnTo>
                    <a:pt x="58494" y="310730"/>
                  </a:lnTo>
                  <a:lnTo>
                    <a:pt x="62955" y="255967"/>
                  </a:lnTo>
                  <a:lnTo>
                    <a:pt x="71165" y="202176"/>
                  </a:lnTo>
                  <a:lnTo>
                    <a:pt x="81007" y="150363"/>
                  </a:lnTo>
                  <a:lnTo>
                    <a:pt x="91694" y="90341"/>
                  </a:lnTo>
                  <a:lnTo>
                    <a:pt x="102758" y="27729"/>
                  </a:lnTo>
                  <a:lnTo>
                    <a:pt x="109231" y="5832"/>
                  </a:lnTo>
                  <a:lnTo>
                    <a:pt x="113765" y="929"/>
                  </a:lnTo>
                  <a:lnTo>
                    <a:pt x="119126" y="0"/>
                  </a:lnTo>
                  <a:lnTo>
                    <a:pt x="125041" y="1720"/>
                  </a:lnTo>
                  <a:lnTo>
                    <a:pt x="137852" y="12990"/>
                  </a:lnTo>
                  <a:lnTo>
                    <a:pt x="150174" y="30867"/>
                  </a:lnTo>
                  <a:lnTo>
                    <a:pt x="170737" y="83591"/>
                  </a:lnTo>
                  <a:lnTo>
                    <a:pt x="196982" y="144395"/>
                  </a:lnTo>
                  <a:lnTo>
                    <a:pt x="220233" y="204127"/>
                  </a:lnTo>
                  <a:lnTo>
                    <a:pt x="240554" y="258282"/>
                  </a:lnTo>
                  <a:lnTo>
                    <a:pt x="258693" y="315729"/>
                  </a:lnTo>
                  <a:lnTo>
                    <a:pt x="277117" y="378551"/>
                  </a:lnTo>
                  <a:lnTo>
                    <a:pt x="291660" y="432967"/>
                  </a:lnTo>
                  <a:lnTo>
                    <a:pt x="294797" y="457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90673" y="3676641"/>
              <a:ext cx="136872" cy="8334"/>
            </a:xfrm>
            <a:custGeom>
              <a:avLst/>
              <a:gdLst/>
              <a:ahLst/>
              <a:cxnLst/>
              <a:rect l="0" t="0" r="0" b="0"/>
              <a:pathLst>
                <a:path w="136872" h="8334">
                  <a:moveTo>
                    <a:pt x="136871" y="8333"/>
                  </a:moveTo>
                  <a:lnTo>
                    <a:pt x="99393" y="0"/>
                  </a:lnTo>
                  <a:lnTo>
                    <a:pt x="61425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96000" y="3379678"/>
              <a:ext cx="344687" cy="451008"/>
            </a:xfrm>
            <a:custGeom>
              <a:avLst/>
              <a:gdLst/>
              <a:ahLst/>
              <a:cxnLst/>
              <a:rect l="0" t="0" r="0" b="0"/>
              <a:pathLst>
                <a:path w="344687" h="451008">
                  <a:moveTo>
                    <a:pt x="0" y="73669"/>
                  </a:moveTo>
                  <a:lnTo>
                    <a:pt x="14654" y="126696"/>
                  </a:lnTo>
                  <a:lnTo>
                    <a:pt x="35433" y="185312"/>
                  </a:lnTo>
                  <a:lnTo>
                    <a:pt x="49363" y="235950"/>
                  </a:lnTo>
                  <a:lnTo>
                    <a:pt x="66618" y="286829"/>
                  </a:lnTo>
                  <a:lnTo>
                    <a:pt x="80403" y="349655"/>
                  </a:lnTo>
                  <a:lnTo>
                    <a:pt x="89062" y="406864"/>
                  </a:lnTo>
                  <a:lnTo>
                    <a:pt x="93069" y="446654"/>
                  </a:lnTo>
                  <a:lnTo>
                    <a:pt x="92462" y="451007"/>
                  </a:lnTo>
                  <a:lnTo>
                    <a:pt x="90887" y="449230"/>
                  </a:lnTo>
                  <a:lnTo>
                    <a:pt x="77869" y="407568"/>
                  </a:lnTo>
                  <a:lnTo>
                    <a:pt x="71403" y="356650"/>
                  </a:lnTo>
                  <a:lnTo>
                    <a:pt x="59208" y="301532"/>
                  </a:lnTo>
                  <a:lnTo>
                    <a:pt x="45534" y="238348"/>
                  </a:lnTo>
                  <a:lnTo>
                    <a:pt x="34687" y="176475"/>
                  </a:lnTo>
                  <a:lnTo>
                    <a:pt x="32198" y="113863"/>
                  </a:lnTo>
                  <a:lnTo>
                    <a:pt x="34046" y="57605"/>
                  </a:lnTo>
                  <a:lnTo>
                    <a:pt x="42818" y="33774"/>
                  </a:lnTo>
                  <a:lnTo>
                    <a:pt x="66499" y="6216"/>
                  </a:lnTo>
                  <a:lnTo>
                    <a:pt x="77088" y="1794"/>
                  </a:lnTo>
                  <a:lnTo>
                    <a:pt x="101331" y="0"/>
                  </a:lnTo>
                  <a:lnTo>
                    <a:pt x="135699" y="5568"/>
                  </a:lnTo>
                  <a:lnTo>
                    <a:pt x="144278" y="10721"/>
                  </a:lnTo>
                  <a:lnTo>
                    <a:pt x="176219" y="48439"/>
                  </a:lnTo>
                  <a:lnTo>
                    <a:pt x="183605" y="72204"/>
                  </a:lnTo>
                  <a:lnTo>
                    <a:pt x="184643" y="112229"/>
                  </a:lnTo>
                  <a:lnTo>
                    <a:pt x="179159" y="134091"/>
                  </a:lnTo>
                  <a:lnTo>
                    <a:pt x="168924" y="151606"/>
                  </a:lnTo>
                  <a:lnTo>
                    <a:pt x="138828" y="174620"/>
                  </a:lnTo>
                  <a:lnTo>
                    <a:pt x="105865" y="190668"/>
                  </a:lnTo>
                  <a:lnTo>
                    <a:pt x="100992" y="191442"/>
                  </a:lnTo>
                  <a:lnTo>
                    <a:pt x="100084" y="189619"/>
                  </a:lnTo>
                  <a:lnTo>
                    <a:pt x="101817" y="186064"/>
                  </a:lnTo>
                  <a:lnTo>
                    <a:pt x="116222" y="182114"/>
                  </a:lnTo>
                  <a:lnTo>
                    <a:pt x="176915" y="180540"/>
                  </a:lnTo>
                  <a:lnTo>
                    <a:pt x="240265" y="193663"/>
                  </a:lnTo>
                  <a:lnTo>
                    <a:pt x="273181" y="209308"/>
                  </a:lnTo>
                  <a:lnTo>
                    <a:pt x="322208" y="258409"/>
                  </a:lnTo>
                  <a:lnTo>
                    <a:pt x="338144" y="285944"/>
                  </a:lnTo>
                  <a:lnTo>
                    <a:pt x="344686" y="321919"/>
                  </a:lnTo>
                  <a:lnTo>
                    <a:pt x="339977" y="342320"/>
                  </a:lnTo>
                  <a:lnTo>
                    <a:pt x="317890" y="374480"/>
                  </a:lnTo>
                  <a:lnTo>
                    <a:pt x="298432" y="385957"/>
                  </a:lnTo>
                  <a:lnTo>
                    <a:pt x="242634" y="406602"/>
                  </a:lnTo>
                  <a:lnTo>
                    <a:pt x="197016" y="417897"/>
                  </a:lnTo>
                  <a:lnTo>
                    <a:pt x="157031" y="417038"/>
                  </a:lnTo>
                  <a:lnTo>
                    <a:pt x="115813" y="41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66776" y="3355460"/>
              <a:ext cx="397805" cy="421938"/>
            </a:xfrm>
            <a:custGeom>
              <a:avLst/>
              <a:gdLst/>
              <a:ahLst/>
              <a:cxnLst/>
              <a:rect l="0" t="0" r="0" b="0"/>
              <a:pathLst>
                <a:path w="397805" h="421938">
                  <a:moveTo>
                    <a:pt x="250405" y="45244"/>
                  </a:moveTo>
                  <a:lnTo>
                    <a:pt x="226358" y="35669"/>
                  </a:lnTo>
                  <a:lnTo>
                    <a:pt x="185223" y="11430"/>
                  </a:lnTo>
                  <a:lnTo>
                    <a:pt x="149463" y="0"/>
                  </a:lnTo>
                  <a:lnTo>
                    <a:pt x="125993" y="2129"/>
                  </a:lnTo>
                  <a:lnTo>
                    <a:pt x="82331" y="16971"/>
                  </a:lnTo>
                  <a:lnTo>
                    <a:pt x="64181" y="30339"/>
                  </a:lnTo>
                  <a:lnTo>
                    <a:pt x="33466" y="67517"/>
                  </a:lnTo>
                  <a:lnTo>
                    <a:pt x="9260" y="130557"/>
                  </a:lnTo>
                  <a:lnTo>
                    <a:pt x="0" y="185838"/>
                  </a:lnTo>
                  <a:lnTo>
                    <a:pt x="6577" y="249054"/>
                  </a:lnTo>
                  <a:lnTo>
                    <a:pt x="22261" y="307815"/>
                  </a:lnTo>
                  <a:lnTo>
                    <a:pt x="43986" y="347261"/>
                  </a:lnTo>
                  <a:lnTo>
                    <a:pt x="82769" y="386442"/>
                  </a:lnTo>
                  <a:lnTo>
                    <a:pt x="145192" y="416395"/>
                  </a:lnTo>
                  <a:lnTo>
                    <a:pt x="182316" y="421937"/>
                  </a:lnTo>
                  <a:lnTo>
                    <a:pt x="242349" y="412510"/>
                  </a:lnTo>
                  <a:lnTo>
                    <a:pt x="302106" y="399460"/>
                  </a:lnTo>
                  <a:lnTo>
                    <a:pt x="359491" y="385618"/>
                  </a:lnTo>
                  <a:lnTo>
                    <a:pt x="397804" y="371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999007" y="1663502"/>
            <a:ext cx="422548" cy="263214"/>
            <a:chOff x="1999007" y="1663502"/>
            <a:chExt cx="422548" cy="263214"/>
          </a:xfrm>
        </p:grpSpPr>
        <p:sp>
          <p:nvSpPr>
            <p:cNvPr id="76" name="Freeform 75"/>
            <p:cNvSpPr/>
            <p:nvPr/>
          </p:nvSpPr>
          <p:spPr>
            <a:xfrm>
              <a:off x="1999007" y="1700981"/>
              <a:ext cx="224483" cy="225735"/>
            </a:xfrm>
            <a:custGeom>
              <a:avLst/>
              <a:gdLst/>
              <a:ahLst/>
              <a:cxnLst/>
              <a:rect l="0" t="0" r="0" b="0"/>
              <a:pathLst>
                <a:path w="224483" h="225735">
                  <a:moveTo>
                    <a:pt x="64578" y="225734"/>
                  </a:moveTo>
                  <a:lnTo>
                    <a:pt x="53400" y="208966"/>
                  </a:lnTo>
                  <a:lnTo>
                    <a:pt x="41702" y="153408"/>
                  </a:lnTo>
                  <a:lnTo>
                    <a:pt x="25734" y="99573"/>
                  </a:lnTo>
                  <a:lnTo>
                    <a:pt x="0" y="36236"/>
                  </a:lnTo>
                  <a:lnTo>
                    <a:pt x="2" y="15171"/>
                  </a:lnTo>
                  <a:lnTo>
                    <a:pt x="5149" y="8149"/>
                  </a:lnTo>
                  <a:lnTo>
                    <a:pt x="23348" y="348"/>
                  </a:lnTo>
                  <a:lnTo>
                    <a:pt x="43914" y="0"/>
                  </a:lnTo>
                  <a:lnTo>
                    <a:pt x="97385" y="12430"/>
                  </a:lnTo>
                  <a:lnTo>
                    <a:pt x="146621" y="28965"/>
                  </a:lnTo>
                  <a:lnTo>
                    <a:pt x="184899" y="54415"/>
                  </a:lnTo>
                  <a:lnTo>
                    <a:pt x="213821" y="90377"/>
                  </a:lnTo>
                  <a:lnTo>
                    <a:pt x="223715" y="110593"/>
                  </a:lnTo>
                  <a:lnTo>
                    <a:pt x="224482" y="120897"/>
                  </a:lnTo>
                  <a:lnTo>
                    <a:pt x="219095" y="141705"/>
                  </a:lnTo>
                  <a:lnTo>
                    <a:pt x="202908" y="173150"/>
                  </a:lnTo>
                  <a:lnTo>
                    <a:pt x="186889" y="187935"/>
                  </a:lnTo>
                  <a:lnTo>
                    <a:pt x="148010" y="206959"/>
                  </a:lnTo>
                  <a:lnTo>
                    <a:pt x="93233" y="213576"/>
                  </a:lnTo>
                  <a:lnTo>
                    <a:pt x="54050" y="215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86686" y="1663502"/>
              <a:ext cx="134869" cy="214328"/>
            </a:xfrm>
            <a:custGeom>
              <a:avLst/>
              <a:gdLst/>
              <a:ahLst/>
              <a:cxnLst/>
              <a:rect l="0" t="0" r="0" b="0"/>
              <a:pathLst>
                <a:path w="134869" h="214328">
                  <a:moveTo>
                    <a:pt x="8526" y="115814"/>
                  </a:moveTo>
                  <a:lnTo>
                    <a:pt x="8526" y="164744"/>
                  </a:lnTo>
                  <a:lnTo>
                    <a:pt x="10866" y="192543"/>
                  </a:lnTo>
                  <a:lnTo>
                    <a:pt x="19704" y="212697"/>
                  </a:lnTo>
                  <a:lnTo>
                    <a:pt x="22997" y="214327"/>
                  </a:lnTo>
                  <a:lnTo>
                    <a:pt x="25193" y="210735"/>
                  </a:lnTo>
                  <a:lnTo>
                    <a:pt x="26656" y="203661"/>
                  </a:lnTo>
                  <a:lnTo>
                    <a:pt x="23127" y="176937"/>
                  </a:lnTo>
                  <a:lnTo>
                    <a:pt x="4758" y="115634"/>
                  </a:lnTo>
                  <a:lnTo>
                    <a:pt x="0" y="78586"/>
                  </a:lnTo>
                  <a:lnTo>
                    <a:pt x="2842" y="68768"/>
                  </a:lnTo>
                  <a:lnTo>
                    <a:pt x="8246" y="61053"/>
                  </a:lnTo>
                  <a:lnTo>
                    <a:pt x="53735" y="23991"/>
                  </a:lnTo>
                  <a:lnTo>
                    <a:pt x="116177" y="3377"/>
                  </a:lnTo>
                  <a:lnTo>
                    <a:pt x="1348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16269" y="1789844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2051" y="19128"/>
                  </a:lnTo>
                  <a:lnTo>
                    <a:pt x="14329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821430" y="2484725"/>
            <a:ext cx="558011" cy="381484"/>
            <a:chOff x="1821430" y="2484725"/>
            <a:chExt cx="558011" cy="381484"/>
          </a:xfrm>
        </p:grpSpPr>
        <p:sp>
          <p:nvSpPr>
            <p:cNvPr id="80" name="Freeform 79"/>
            <p:cNvSpPr/>
            <p:nvPr/>
          </p:nvSpPr>
          <p:spPr>
            <a:xfrm>
              <a:off x="1821430" y="2484725"/>
              <a:ext cx="558011" cy="40650"/>
            </a:xfrm>
            <a:custGeom>
              <a:avLst/>
              <a:gdLst/>
              <a:ahLst/>
              <a:cxnLst/>
              <a:rect l="0" t="0" r="0" b="0"/>
              <a:pathLst>
                <a:path w="558011" h="40650">
                  <a:moveTo>
                    <a:pt x="0" y="0"/>
                  </a:moveTo>
                  <a:lnTo>
                    <a:pt x="37478" y="8333"/>
                  </a:lnTo>
                  <a:lnTo>
                    <a:pt x="88901" y="15684"/>
                  </a:lnTo>
                  <a:lnTo>
                    <a:pt x="144119" y="21166"/>
                  </a:lnTo>
                  <a:lnTo>
                    <a:pt x="200087" y="29181"/>
                  </a:lnTo>
                  <a:lnTo>
                    <a:pt x="256202" y="31110"/>
                  </a:lnTo>
                  <a:lnTo>
                    <a:pt x="313517" y="31492"/>
                  </a:lnTo>
                  <a:lnTo>
                    <a:pt x="376831" y="31567"/>
                  </a:lnTo>
                  <a:lnTo>
                    <a:pt x="423609" y="34700"/>
                  </a:lnTo>
                  <a:lnTo>
                    <a:pt x="486228" y="40649"/>
                  </a:lnTo>
                  <a:lnTo>
                    <a:pt x="540108" y="33588"/>
                  </a:lnTo>
                  <a:lnTo>
                    <a:pt x="55801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84128" y="2632124"/>
              <a:ext cx="179458" cy="234085"/>
            </a:xfrm>
            <a:custGeom>
              <a:avLst/>
              <a:gdLst/>
              <a:ahLst/>
              <a:cxnLst/>
              <a:rect l="0" t="0" r="0" b="0"/>
              <a:pathLst>
                <a:path w="179458" h="234085">
                  <a:moveTo>
                    <a:pt x="42587" y="0"/>
                  </a:moveTo>
                  <a:lnTo>
                    <a:pt x="27932" y="53028"/>
                  </a:lnTo>
                  <a:lnTo>
                    <a:pt x="15559" y="110474"/>
                  </a:lnTo>
                  <a:lnTo>
                    <a:pt x="11901" y="168095"/>
                  </a:lnTo>
                  <a:lnTo>
                    <a:pt x="9062" y="194032"/>
                  </a:lnTo>
                  <a:lnTo>
                    <a:pt x="0" y="213358"/>
                  </a:lnTo>
                  <a:lnTo>
                    <a:pt x="158" y="220617"/>
                  </a:lnTo>
                  <a:lnTo>
                    <a:pt x="3772" y="226627"/>
                  </a:lnTo>
                  <a:lnTo>
                    <a:pt x="9691" y="231803"/>
                  </a:lnTo>
                  <a:lnTo>
                    <a:pt x="17147" y="234084"/>
                  </a:lnTo>
                  <a:lnTo>
                    <a:pt x="45577" y="231705"/>
                  </a:lnTo>
                  <a:lnTo>
                    <a:pt x="104534" y="217137"/>
                  </a:lnTo>
                  <a:lnTo>
                    <a:pt x="160333" y="211435"/>
                  </a:lnTo>
                  <a:lnTo>
                    <a:pt x="1794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37243" y="271635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58300" y="2611067"/>
              <a:ext cx="136872" cy="15620"/>
            </a:xfrm>
            <a:custGeom>
              <a:avLst/>
              <a:gdLst/>
              <a:ahLst/>
              <a:cxnLst/>
              <a:rect l="0" t="0" r="0" b="0"/>
              <a:pathLst>
                <a:path w="136872" h="15620">
                  <a:moveTo>
                    <a:pt x="136871" y="0"/>
                  </a:moveTo>
                  <a:lnTo>
                    <a:pt x="94179" y="3119"/>
                  </a:lnTo>
                  <a:lnTo>
                    <a:pt x="42038" y="156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77906" y="2632124"/>
              <a:ext cx="138364" cy="211668"/>
            </a:xfrm>
            <a:custGeom>
              <a:avLst/>
              <a:gdLst/>
              <a:ahLst/>
              <a:cxnLst/>
              <a:rect l="0" t="0" r="0" b="0"/>
              <a:pathLst>
                <a:path w="138364" h="211668">
                  <a:moveTo>
                    <a:pt x="22549" y="73699"/>
                  </a:moveTo>
                  <a:lnTo>
                    <a:pt x="28139" y="132316"/>
                  </a:lnTo>
                  <a:lnTo>
                    <a:pt x="38168" y="185320"/>
                  </a:lnTo>
                  <a:lnTo>
                    <a:pt x="36120" y="208707"/>
                  </a:lnTo>
                  <a:lnTo>
                    <a:pt x="35106" y="211667"/>
                  </a:lnTo>
                  <a:lnTo>
                    <a:pt x="21744" y="156862"/>
                  </a:lnTo>
                  <a:lnTo>
                    <a:pt x="0" y="105145"/>
                  </a:lnTo>
                  <a:lnTo>
                    <a:pt x="49" y="84166"/>
                  </a:lnTo>
                  <a:lnTo>
                    <a:pt x="7090" y="66263"/>
                  </a:lnTo>
                  <a:lnTo>
                    <a:pt x="12243" y="58213"/>
                  </a:lnTo>
                  <a:lnTo>
                    <a:pt x="27328" y="46150"/>
                  </a:lnTo>
                  <a:lnTo>
                    <a:pt x="86140" y="21411"/>
                  </a:lnTo>
                  <a:lnTo>
                    <a:pt x="1383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32041" y="275846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20"/>
                  </a:lnTo>
                  <a:lnTo>
                    <a:pt x="1659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09226" y="3534161"/>
            <a:ext cx="1138505" cy="350855"/>
            <a:chOff x="609226" y="3534161"/>
            <a:chExt cx="1138505" cy="350855"/>
          </a:xfrm>
        </p:grpSpPr>
        <p:sp>
          <p:nvSpPr>
            <p:cNvPr id="87" name="Freeform 86"/>
            <p:cNvSpPr/>
            <p:nvPr/>
          </p:nvSpPr>
          <p:spPr>
            <a:xfrm>
              <a:off x="609226" y="3548103"/>
              <a:ext cx="296225" cy="320742"/>
            </a:xfrm>
            <a:custGeom>
              <a:avLst/>
              <a:gdLst/>
              <a:ahLst/>
              <a:cxnLst/>
              <a:rect l="0" t="0" r="0" b="0"/>
              <a:pathLst>
                <a:path w="296225" h="320742">
                  <a:moveTo>
                    <a:pt x="233053" y="0"/>
                  </a:moveTo>
                  <a:lnTo>
                    <a:pt x="212810" y="43963"/>
                  </a:lnTo>
                  <a:lnTo>
                    <a:pt x="166215" y="105199"/>
                  </a:lnTo>
                  <a:lnTo>
                    <a:pt x="108897" y="160837"/>
                  </a:lnTo>
                  <a:lnTo>
                    <a:pt x="64789" y="221354"/>
                  </a:lnTo>
                  <a:lnTo>
                    <a:pt x="15476" y="280159"/>
                  </a:lnTo>
                  <a:lnTo>
                    <a:pt x="0" y="307228"/>
                  </a:lnTo>
                  <a:lnTo>
                    <a:pt x="1645" y="313613"/>
                  </a:lnTo>
                  <a:lnTo>
                    <a:pt x="7421" y="317870"/>
                  </a:lnTo>
                  <a:lnTo>
                    <a:pt x="15952" y="320708"/>
                  </a:lnTo>
                  <a:lnTo>
                    <a:pt x="34788" y="320741"/>
                  </a:lnTo>
                  <a:lnTo>
                    <a:pt x="93124" y="315329"/>
                  </a:lnTo>
                  <a:lnTo>
                    <a:pt x="143932" y="307649"/>
                  </a:lnTo>
                  <a:lnTo>
                    <a:pt x="186370" y="309134"/>
                  </a:lnTo>
                  <a:lnTo>
                    <a:pt x="237740" y="314528"/>
                  </a:lnTo>
                  <a:lnTo>
                    <a:pt x="29622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92605" y="3874487"/>
              <a:ext cx="18131" cy="1"/>
            </a:xfrm>
            <a:custGeom>
              <a:avLst/>
              <a:gdLst/>
              <a:ahLst/>
              <a:cxnLst/>
              <a:rect l="0" t="0" r="0" b="0"/>
              <a:pathLst>
                <a:path w="18131" h="1">
                  <a:moveTo>
                    <a:pt x="18130" y="0"/>
                  </a:moveTo>
                  <a:lnTo>
                    <a:pt x="0" y="0"/>
                  </a:lnTo>
                  <a:lnTo>
                    <a:pt x="76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05146" y="3543091"/>
              <a:ext cx="216160" cy="341925"/>
            </a:xfrm>
            <a:custGeom>
              <a:avLst/>
              <a:gdLst/>
              <a:ahLst/>
              <a:cxnLst/>
              <a:rect l="0" t="0" r="0" b="0"/>
              <a:pathLst>
                <a:path w="216160" h="341925">
                  <a:moveTo>
                    <a:pt x="5589" y="341924"/>
                  </a:moveTo>
                  <a:lnTo>
                    <a:pt x="0" y="325156"/>
                  </a:lnTo>
                  <a:lnTo>
                    <a:pt x="3495" y="307566"/>
                  </a:lnTo>
                  <a:lnTo>
                    <a:pt x="26462" y="246924"/>
                  </a:lnTo>
                  <a:lnTo>
                    <a:pt x="44170" y="187258"/>
                  </a:lnTo>
                  <a:lnTo>
                    <a:pt x="61738" y="126194"/>
                  </a:lnTo>
                  <a:lnTo>
                    <a:pt x="75779" y="65301"/>
                  </a:lnTo>
                  <a:lnTo>
                    <a:pt x="93327" y="6019"/>
                  </a:lnTo>
                  <a:lnTo>
                    <a:pt x="98006" y="1004"/>
                  </a:lnTo>
                  <a:lnTo>
                    <a:pt x="103465" y="0"/>
                  </a:lnTo>
                  <a:lnTo>
                    <a:pt x="109444" y="1671"/>
                  </a:lnTo>
                  <a:lnTo>
                    <a:pt x="114600" y="6294"/>
                  </a:lnTo>
                  <a:lnTo>
                    <a:pt x="131281" y="38931"/>
                  </a:lnTo>
                  <a:lnTo>
                    <a:pt x="150563" y="97953"/>
                  </a:lnTo>
                  <a:lnTo>
                    <a:pt x="171833" y="152746"/>
                  </a:lnTo>
                  <a:lnTo>
                    <a:pt x="187646" y="208629"/>
                  </a:lnTo>
                  <a:lnTo>
                    <a:pt x="202454" y="270429"/>
                  </a:lnTo>
                  <a:lnTo>
                    <a:pt x="207809" y="304753"/>
                  </a:lnTo>
                  <a:lnTo>
                    <a:pt x="216159" y="331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84435" y="3781925"/>
              <a:ext cx="115814" cy="8335"/>
            </a:xfrm>
            <a:custGeom>
              <a:avLst/>
              <a:gdLst/>
              <a:ahLst/>
              <a:cxnLst/>
              <a:rect l="0" t="0" r="0" b="0"/>
              <a:pathLst>
                <a:path w="115814" h="8335">
                  <a:moveTo>
                    <a:pt x="115813" y="8334"/>
                  </a:moveTo>
                  <a:lnTo>
                    <a:pt x="78335" y="0"/>
                  </a:lnTo>
                  <a:lnTo>
                    <a:pt x="43487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05575" y="367444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7363" y="1170"/>
                  </a:lnTo>
                  <a:lnTo>
                    <a:pt x="2500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05575" y="379025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19"/>
                  </a:lnTo>
                  <a:lnTo>
                    <a:pt x="87444" y="10722"/>
                  </a:lnTo>
                  <a:lnTo>
                    <a:pt x="26420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05575" y="3534161"/>
              <a:ext cx="242156" cy="66267"/>
            </a:xfrm>
            <a:custGeom>
              <a:avLst/>
              <a:gdLst/>
              <a:ahLst/>
              <a:cxnLst/>
              <a:rect l="0" t="0" r="0" b="0"/>
              <a:pathLst>
                <a:path w="242156" h="66267">
                  <a:moveTo>
                    <a:pt x="0" y="24471"/>
                  </a:moveTo>
                  <a:lnTo>
                    <a:pt x="29308" y="59368"/>
                  </a:lnTo>
                  <a:lnTo>
                    <a:pt x="37086" y="64113"/>
                  </a:lnTo>
                  <a:lnTo>
                    <a:pt x="55087" y="66266"/>
                  </a:lnTo>
                  <a:lnTo>
                    <a:pt x="71666" y="60204"/>
                  </a:lnTo>
                  <a:lnTo>
                    <a:pt x="130942" y="11354"/>
                  </a:lnTo>
                  <a:lnTo>
                    <a:pt x="149443" y="1873"/>
                  </a:lnTo>
                  <a:lnTo>
                    <a:pt x="169364" y="0"/>
                  </a:lnTo>
                  <a:lnTo>
                    <a:pt x="188747" y="4236"/>
                  </a:lnTo>
                  <a:lnTo>
                    <a:pt x="205160" y="13918"/>
                  </a:lnTo>
                  <a:lnTo>
                    <a:pt x="217134" y="29139"/>
                  </a:lnTo>
                  <a:lnTo>
                    <a:pt x="226355" y="44093"/>
                  </a:lnTo>
                  <a:lnTo>
                    <a:pt x="242155" y="56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860522" y="3453347"/>
            <a:ext cx="612389" cy="387433"/>
            <a:chOff x="1860522" y="3453347"/>
            <a:chExt cx="612389" cy="387433"/>
          </a:xfrm>
        </p:grpSpPr>
        <p:sp>
          <p:nvSpPr>
            <p:cNvPr id="95" name="Freeform 94"/>
            <p:cNvSpPr/>
            <p:nvPr/>
          </p:nvSpPr>
          <p:spPr>
            <a:xfrm>
              <a:off x="1860522" y="3453347"/>
              <a:ext cx="245178" cy="387433"/>
            </a:xfrm>
            <a:custGeom>
              <a:avLst/>
              <a:gdLst/>
              <a:ahLst/>
              <a:cxnLst/>
              <a:rect l="0" t="0" r="0" b="0"/>
              <a:pathLst>
                <a:path w="245178" h="387433">
                  <a:moveTo>
                    <a:pt x="213592" y="0"/>
                  </a:moveTo>
                  <a:lnTo>
                    <a:pt x="196824" y="11178"/>
                  </a:lnTo>
                  <a:lnTo>
                    <a:pt x="185472" y="26025"/>
                  </a:lnTo>
                  <a:lnTo>
                    <a:pt x="156510" y="81589"/>
                  </a:lnTo>
                  <a:lnTo>
                    <a:pt x="122222" y="136523"/>
                  </a:lnTo>
                  <a:lnTo>
                    <a:pt x="87233" y="197800"/>
                  </a:lnTo>
                  <a:lnTo>
                    <a:pt x="53322" y="252389"/>
                  </a:lnTo>
                  <a:lnTo>
                    <a:pt x="26124" y="310877"/>
                  </a:lnTo>
                  <a:lnTo>
                    <a:pt x="3753" y="367841"/>
                  </a:lnTo>
                  <a:lnTo>
                    <a:pt x="0" y="378589"/>
                  </a:lnTo>
                  <a:lnTo>
                    <a:pt x="1007" y="384583"/>
                  </a:lnTo>
                  <a:lnTo>
                    <a:pt x="5188" y="387410"/>
                  </a:lnTo>
                  <a:lnTo>
                    <a:pt x="19192" y="387432"/>
                  </a:lnTo>
                  <a:lnTo>
                    <a:pt x="72525" y="374775"/>
                  </a:lnTo>
                  <a:lnTo>
                    <a:pt x="126412" y="361332"/>
                  </a:lnTo>
                  <a:lnTo>
                    <a:pt x="182116" y="350531"/>
                  </a:lnTo>
                  <a:lnTo>
                    <a:pt x="24517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86417" y="3461041"/>
              <a:ext cx="286494" cy="329219"/>
            </a:xfrm>
            <a:custGeom>
              <a:avLst/>
              <a:gdLst/>
              <a:ahLst/>
              <a:cxnLst/>
              <a:rect l="0" t="0" r="0" b="0"/>
              <a:pathLst>
                <a:path w="286494" h="329219">
                  <a:moveTo>
                    <a:pt x="77209" y="329218"/>
                  </a:moveTo>
                  <a:lnTo>
                    <a:pt x="59251" y="274173"/>
                  </a:lnTo>
                  <a:lnTo>
                    <a:pt x="45543" y="222765"/>
                  </a:lnTo>
                  <a:lnTo>
                    <a:pt x="31570" y="167550"/>
                  </a:lnTo>
                  <a:lnTo>
                    <a:pt x="14037" y="105894"/>
                  </a:lnTo>
                  <a:lnTo>
                    <a:pt x="0" y="51527"/>
                  </a:lnTo>
                  <a:lnTo>
                    <a:pt x="0" y="39976"/>
                  </a:lnTo>
                  <a:lnTo>
                    <a:pt x="6240" y="20901"/>
                  </a:lnTo>
                  <a:lnTo>
                    <a:pt x="19931" y="7744"/>
                  </a:lnTo>
                  <a:lnTo>
                    <a:pt x="28495" y="2598"/>
                  </a:lnTo>
                  <a:lnTo>
                    <a:pt x="47370" y="0"/>
                  </a:lnTo>
                  <a:lnTo>
                    <a:pt x="105732" y="10866"/>
                  </a:lnTo>
                  <a:lnTo>
                    <a:pt x="161034" y="27534"/>
                  </a:lnTo>
                  <a:lnTo>
                    <a:pt x="214027" y="53299"/>
                  </a:lnTo>
                  <a:lnTo>
                    <a:pt x="233943" y="63867"/>
                  </a:lnTo>
                  <a:lnTo>
                    <a:pt x="273122" y="103635"/>
                  </a:lnTo>
                  <a:lnTo>
                    <a:pt x="281265" y="124454"/>
                  </a:lnTo>
                  <a:lnTo>
                    <a:pt x="286493" y="175947"/>
                  </a:lnTo>
                  <a:lnTo>
                    <a:pt x="281809" y="211664"/>
                  </a:lnTo>
                  <a:lnTo>
                    <a:pt x="267423" y="238885"/>
                  </a:lnTo>
                  <a:lnTo>
                    <a:pt x="248343" y="261768"/>
                  </a:lnTo>
                  <a:lnTo>
                    <a:pt x="222282" y="277777"/>
                  </a:lnTo>
                  <a:lnTo>
                    <a:pt x="161233" y="300939"/>
                  </a:lnTo>
                  <a:lnTo>
                    <a:pt x="111888" y="315543"/>
                  </a:lnTo>
                  <a:lnTo>
                    <a:pt x="87738" y="318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97218" y="4316684"/>
            <a:ext cx="1755922" cy="354157"/>
            <a:chOff x="697218" y="4316684"/>
            <a:chExt cx="1755922" cy="354157"/>
          </a:xfrm>
        </p:grpSpPr>
        <p:sp>
          <p:nvSpPr>
            <p:cNvPr id="98" name="Freeform 97"/>
            <p:cNvSpPr/>
            <p:nvPr/>
          </p:nvSpPr>
          <p:spPr>
            <a:xfrm>
              <a:off x="697218" y="4337741"/>
              <a:ext cx="260876" cy="293068"/>
            </a:xfrm>
            <a:custGeom>
              <a:avLst/>
              <a:gdLst/>
              <a:ahLst/>
              <a:cxnLst/>
              <a:rect l="0" t="0" r="0" b="0"/>
              <a:pathLst>
                <a:path w="260876" h="293068">
                  <a:moveTo>
                    <a:pt x="187175" y="0"/>
                  </a:moveTo>
                  <a:lnTo>
                    <a:pt x="177600" y="24046"/>
                  </a:lnTo>
                  <a:lnTo>
                    <a:pt x="142511" y="82002"/>
                  </a:lnTo>
                  <a:lnTo>
                    <a:pt x="126368" y="107745"/>
                  </a:lnTo>
                  <a:lnTo>
                    <a:pt x="111057" y="134480"/>
                  </a:lnTo>
                  <a:lnTo>
                    <a:pt x="64201" y="191452"/>
                  </a:lnTo>
                  <a:lnTo>
                    <a:pt x="15202" y="252603"/>
                  </a:lnTo>
                  <a:lnTo>
                    <a:pt x="1168" y="268635"/>
                  </a:lnTo>
                  <a:lnTo>
                    <a:pt x="0" y="275016"/>
                  </a:lnTo>
                  <a:lnTo>
                    <a:pt x="2730" y="280440"/>
                  </a:lnTo>
                  <a:lnTo>
                    <a:pt x="8060" y="285226"/>
                  </a:lnTo>
                  <a:lnTo>
                    <a:pt x="26460" y="290543"/>
                  </a:lnTo>
                  <a:lnTo>
                    <a:pt x="88759" y="293067"/>
                  </a:lnTo>
                  <a:lnTo>
                    <a:pt x="150169" y="285658"/>
                  </a:lnTo>
                  <a:lnTo>
                    <a:pt x="205038" y="284543"/>
                  </a:lnTo>
                  <a:lnTo>
                    <a:pt x="26087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69425" y="4358208"/>
              <a:ext cx="228862" cy="294371"/>
            </a:xfrm>
            <a:custGeom>
              <a:avLst/>
              <a:gdLst/>
              <a:ahLst/>
              <a:cxnLst/>
              <a:rect l="0" t="0" r="0" b="0"/>
              <a:pathLst>
                <a:path w="228862" h="294371">
                  <a:moveTo>
                    <a:pt x="15010" y="116403"/>
                  </a:moveTo>
                  <a:lnTo>
                    <a:pt x="29664" y="171544"/>
                  </a:lnTo>
                  <a:lnTo>
                    <a:pt x="43207" y="227338"/>
                  </a:lnTo>
                  <a:lnTo>
                    <a:pt x="50159" y="251105"/>
                  </a:lnTo>
                  <a:lnTo>
                    <a:pt x="50141" y="256507"/>
                  </a:lnTo>
                  <a:lnTo>
                    <a:pt x="47789" y="257769"/>
                  </a:lnTo>
                  <a:lnTo>
                    <a:pt x="43882" y="256270"/>
                  </a:lnTo>
                  <a:lnTo>
                    <a:pt x="36421" y="245247"/>
                  </a:lnTo>
                  <a:lnTo>
                    <a:pt x="22099" y="203985"/>
                  </a:lnTo>
                  <a:lnTo>
                    <a:pt x="15240" y="144709"/>
                  </a:lnTo>
                  <a:lnTo>
                    <a:pt x="540" y="85772"/>
                  </a:lnTo>
                  <a:lnTo>
                    <a:pt x="0" y="64185"/>
                  </a:lnTo>
                  <a:lnTo>
                    <a:pt x="4829" y="44062"/>
                  </a:lnTo>
                  <a:lnTo>
                    <a:pt x="14775" y="27320"/>
                  </a:lnTo>
                  <a:lnTo>
                    <a:pt x="39117" y="4740"/>
                  </a:lnTo>
                  <a:lnTo>
                    <a:pt x="48629" y="1017"/>
                  </a:lnTo>
                  <a:lnTo>
                    <a:pt x="68556" y="0"/>
                  </a:lnTo>
                  <a:lnTo>
                    <a:pt x="99505" y="11593"/>
                  </a:lnTo>
                  <a:lnTo>
                    <a:pt x="125313" y="29846"/>
                  </a:lnTo>
                  <a:lnTo>
                    <a:pt x="142189" y="55662"/>
                  </a:lnTo>
                  <a:lnTo>
                    <a:pt x="144454" y="75369"/>
                  </a:lnTo>
                  <a:lnTo>
                    <a:pt x="140391" y="94656"/>
                  </a:lnTo>
                  <a:lnTo>
                    <a:pt x="118718" y="126102"/>
                  </a:lnTo>
                  <a:lnTo>
                    <a:pt x="104386" y="139431"/>
                  </a:lnTo>
                  <a:lnTo>
                    <a:pt x="86318" y="149254"/>
                  </a:lnTo>
                  <a:lnTo>
                    <a:pt x="66590" y="151281"/>
                  </a:lnTo>
                  <a:lnTo>
                    <a:pt x="56415" y="150183"/>
                  </a:lnTo>
                  <a:lnTo>
                    <a:pt x="54312" y="148282"/>
                  </a:lnTo>
                  <a:lnTo>
                    <a:pt x="57589" y="145844"/>
                  </a:lnTo>
                  <a:lnTo>
                    <a:pt x="73708" y="141187"/>
                  </a:lnTo>
                  <a:lnTo>
                    <a:pt x="107921" y="139734"/>
                  </a:lnTo>
                  <a:lnTo>
                    <a:pt x="162166" y="152260"/>
                  </a:lnTo>
                  <a:lnTo>
                    <a:pt x="188333" y="167842"/>
                  </a:lnTo>
                  <a:lnTo>
                    <a:pt x="210904" y="187276"/>
                  </a:lnTo>
                  <a:lnTo>
                    <a:pt x="226821" y="213442"/>
                  </a:lnTo>
                  <a:lnTo>
                    <a:pt x="228861" y="236350"/>
                  </a:lnTo>
                  <a:lnTo>
                    <a:pt x="224698" y="259790"/>
                  </a:lnTo>
                  <a:lnTo>
                    <a:pt x="215049" y="278007"/>
                  </a:lnTo>
                  <a:lnTo>
                    <a:pt x="206861" y="283800"/>
                  </a:lnTo>
                  <a:lnTo>
                    <a:pt x="185285" y="290238"/>
                  </a:lnTo>
                  <a:lnTo>
                    <a:pt x="133306" y="294370"/>
                  </a:lnTo>
                  <a:lnTo>
                    <a:pt x="84217" y="292067"/>
                  </a:lnTo>
                  <a:lnTo>
                    <a:pt x="57124" y="284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26632" y="445355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89"/>
                  </a:lnTo>
                  <a:lnTo>
                    <a:pt x="3959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47689" y="4548311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25109" y="17958"/>
                  </a:lnTo>
                  <a:lnTo>
                    <a:pt x="61892" y="38640"/>
                  </a:lnTo>
                  <a:lnTo>
                    <a:pt x="18941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84518" y="4319452"/>
              <a:ext cx="210571" cy="72034"/>
            </a:xfrm>
            <a:custGeom>
              <a:avLst/>
              <a:gdLst/>
              <a:ahLst/>
              <a:cxnLst/>
              <a:rect l="0" t="0" r="0" b="0"/>
              <a:pathLst>
                <a:path w="210571" h="72034">
                  <a:moveTo>
                    <a:pt x="0" y="7760"/>
                  </a:moveTo>
                  <a:lnTo>
                    <a:pt x="14654" y="51723"/>
                  </a:lnTo>
                  <a:lnTo>
                    <a:pt x="27570" y="65514"/>
                  </a:lnTo>
                  <a:lnTo>
                    <a:pt x="35927" y="70829"/>
                  </a:lnTo>
                  <a:lnTo>
                    <a:pt x="43839" y="72033"/>
                  </a:lnTo>
                  <a:lnTo>
                    <a:pt x="51452" y="70496"/>
                  </a:lnTo>
                  <a:lnTo>
                    <a:pt x="58868" y="67132"/>
                  </a:lnTo>
                  <a:lnTo>
                    <a:pt x="70227" y="54034"/>
                  </a:lnTo>
                  <a:lnTo>
                    <a:pt x="92641" y="22620"/>
                  </a:lnTo>
                  <a:lnTo>
                    <a:pt x="118306" y="6574"/>
                  </a:lnTo>
                  <a:lnTo>
                    <a:pt x="153726" y="0"/>
                  </a:lnTo>
                  <a:lnTo>
                    <a:pt x="173998" y="4701"/>
                  </a:lnTo>
                  <a:lnTo>
                    <a:pt x="189636" y="14590"/>
                  </a:lnTo>
                  <a:lnTo>
                    <a:pt x="210570" y="39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14586" y="4316684"/>
              <a:ext cx="254285" cy="315855"/>
            </a:xfrm>
            <a:custGeom>
              <a:avLst/>
              <a:gdLst/>
              <a:ahLst/>
              <a:cxnLst/>
              <a:rect l="0" t="0" r="0" b="0"/>
              <a:pathLst>
                <a:path w="254285" h="315855">
                  <a:moveTo>
                    <a:pt x="138471" y="0"/>
                  </a:moveTo>
                  <a:lnTo>
                    <a:pt x="119342" y="62280"/>
                  </a:lnTo>
                  <a:lnTo>
                    <a:pt x="94256" y="124607"/>
                  </a:lnTo>
                  <a:lnTo>
                    <a:pt x="67152" y="178755"/>
                  </a:lnTo>
                  <a:lnTo>
                    <a:pt x="40803" y="242135"/>
                  </a:lnTo>
                  <a:lnTo>
                    <a:pt x="4464" y="296991"/>
                  </a:lnTo>
                  <a:lnTo>
                    <a:pt x="0" y="306788"/>
                  </a:lnTo>
                  <a:lnTo>
                    <a:pt x="533" y="312150"/>
                  </a:lnTo>
                  <a:lnTo>
                    <a:pt x="4398" y="314555"/>
                  </a:lnTo>
                  <a:lnTo>
                    <a:pt x="66865" y="315740"/>
                  </a:lnTo>
                  <a:lnTo>
                    <a:pt x="121337" y="315832"/>
                  </a:lnTo>
                  <a:lnTo>
                    <a:pt x="177157" y="315850"/>
                  </a:lnTo>
                  <a:lnTo>
                    <a:pt x="227004" y="315853"/>
                  </a:lnTo>
                  <a:lnTo>
                    <a:pt x="254284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84683" y="4400911"/>
              <a:ext cx="168457" cy="269930"/>
            </a:xfrm>
            <a:custGeom>
              <a:avLst/>
              <a:gdLst/>
              <a:ahLst/>
              <a:cxnLst/>
              <a:rect l="0" t="0" r="0" b="0"/>
              <a:pathLst>
                <a:path w="168457" h="269930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4" y="176886"/>
                  </a:lnTo>
                  <a:lnTo>
                    <a:pt x="10095" y="234722"/>
                  </a:lnTo>
                  <a:lnTo>
                    <a:pt x="13749" y="245389"/>
                  </a:lnTo>
                  <a:lnTo>
                    <a:pt x="27168" y="260361"/>
                  </a:lnTo>
                  <a:lnTo>
                    <a:pt x="47950" y="267794"/>
                  </a:lnTo>
                  <a:lnTo>
                    <a:pt x="71614" y="269929"/>
                  </a:lnTo>
                  <a:lnTo>
                    <a:pt x="131657" y="264329"/>
                  </a:lnTo>
                  <a:lnTo>
                    <a:pt x="16845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05741" y="4506197"/>
              <a:ext cx="126342" cy="21057"/>
            </a:xfrm>
            <a:custGeom>
              <a:avLst/>
              <a:gdLst/>
              <a:ahLst/>
              <a:cxnLst/>
              <a:rect l="0" t="0" r="0" b="0"/>
              <a:pathLst>
                <a:path w="126342" h="21057">
                  <a:moveTo>
                    <a:pt x="126341" y="0"/>
                  </a:moveTo>
                  <a:lnTo>
                    <a:pt x="71297" y="16788"/>
                  </a:lnTo>
                  <a:lnTo>
                    <a:pt x="26128" y="2021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95212" y="4358798"/>
              <a:ext cx="126343" cy="42114"/>
            </a:xfrm>
            <a:custGeom>
              <a:avLst/>
              <a:gdLst/>
              <a:ahLst/>
              <a:cxnLst/>
              <a:rect l="0" t="0" r="0" b="0"/>
              <a:pathLst>
                <a:path w="126343" h="42114">
                  <a:moveTo>
                    <a:pt x="126342" y="0"/>
                  </a:moveTo>
                  <a:lnTo>
                    <a:pt x="71297" y="17958"/>
                  </a:lnTo>
                  <a:lnTo>
                    <a:pt x="26128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897654" y="5137906"/>
            <a:ext cx="502844" cy="378013"/>
            <a:chOff x="1897654" y="5137906"/>
            <a:chExt cx="502844" cy="378013"/>
          </a:xfrm>
        </p:grpSpPr>
        <p:sp>
          <p:nvSpPr>
            <p:cNvPr id="108" name="Freeform 107"/>
            <p:cNvSpPr/>
            <p:nvPr/>
          </p:nvSpPr>
          <p:spPr>
            <a:xfrm>
              <a:off x="1897654" y="5137906"/>
              <a:ext cx="250160" cy="378013"/>
            </a:xfrm>
            <a:custGeom>
              <a:avLst/>
              <a:gdLst/>
              <a:ahLst/>
              <a:cxnLst/>
              <a:rect l="0" t="0" r="0" b="0"/>
              <a:pathLst>
                <a:path w="250160" h="378013">
                  <a:moveTo>
                    <a:pt x="134346" y="0"/>
                  </a:moveTo>
                  <a:lnTo>
                    <a:pt x="106834" y="53875"/>
                  </a:lnTo>
                  <a:lnTo>
                    <a:pt x="88797" y="111037"/>
                  </a:lnTo>
                  <a:lnTo>
                    <a:pt x="68065" y="170947"/>
                  </a:lnTo>
                  <a:lnTo>
                    <a:pt x="44075" y="230569"/>
                  </a:lnTo>
                  <a:lnTo>
                    <a:pt x="20090" y="284130"/>
                  </a:lnTo>
                  <a:lnTo>
                    <a:pt x="3155" y="327526"/>
                  </a:lnTo>
                  <a:lnTo>
                    <a:pt x="0" y="353018"/>
                  </a:lnTo>
                  <a:lnTo>
                    <a:pt x="3838" y="361688"/>
                  </a:lnTo>
                  <a:lnTo>
                    <a:pt x="11075" y="367468"/>
                  </a:lnTo>
                  <a:lnTo>
                    <a:pt x="31596" y="373889"/>
                  </a:lnTo>
                  <a:lnTo>
                    <a:pt x="82897" y="378012"/>
                  </a:lnTo>
                  <a:lnTo>
                    <a:pt x="121051" y="375607"/>
                  </a:lnTo>
                  <a:lnTo>
                    <a:pt x="184501" y="362198"/>
                  </a:lnTo>
                  <a:lnTo>
                    <a:pt x="230474" y="358804"/>
                  </a:lnTo>
                  <a:lnTo>
                    <a:pt x="250159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06499" y="5148435"/>
              <a:ext cx="193999" cy="337861"/>
            </a:xfrm>
            <a:custGeom>
              <a:avLst/>
              <a:gdLst/>
              <a:ahLst/>
              <a:cxnLst/>
              <a:rect l="0" t="0" r="0" b="0"/>
              <a:pathLst>
                <a:path w="193999" h="337861">
                  <a:moveTo>
                    <a:pt x="4485" y="115813"/>
                  </a:moveTo>
                  <a:lnTo>
                    <a:pt x="11721" y="143369"/>
                  </a:lnTo>
                  <a:lnTo>
                    <a:pt x="17483" y="199592"/>
                  </a:lnTo>
                  <a:lnTo>
                    <a:pt x="23950" y="256105"/>
                  </a:lnTo>
                  <a:lnTo>
                    <a:pt x="33633" y="311158"/>
                  </a:lnTo>
                  <a:lnTo>
                    <a:pt x="40057" y="334824"/>
                  </a:lnTo>
                  <a:lnTo>
                    <a:pt x="42237" y="337860"/>
                  </a:lnTo>
                  <a:lnTo>
                    <a:pt x="43691" y="335204"/>
                  </a:lnTo>
                  <a:lnTo>
                    <a:pt x="44137" y="318606"/>
                  </a:lnTo>
                  <a:lnTo>
                    <a:pt x="34891" y="260290"/>
                  </a:lnTo>
                  <a:lnTo>
                    <a:pt x="21800" y="203623"/>
                  </a:lnTo>
                  <a:lnTo>
                    <a:pt x="15184" y="151399"/>
                  </a:lnTo>
                  <a:lnTo>
                    <a:pt x="536" y="95283"/>
                  </a:lnTo>
                  <a:lnTo>
                    <a:pt x="0" y="73933"/>
                  </a:lnTo>
                  <a:lnTo>
                    <a:pt x="1495" y="63327"/>
                  </a:lnTo>
                  <a:lnTo>
                    <a:pt x="12515" y="42183"/>
                  </a:lnTo>
                  <a:lnTo>
                    <a:pt x="29111" y="23427"/>
                  </a:lnTo>
                  <a:lnTo>
                    <a:pt x="48185" y="11192"/>
                  </a:lnTo>
                  <a:lnTo>
                    <a:pt x="84244" y="3316"/>
                  </a:lnTo>
                  <a:lnTo>
                    <a:pt x="138350" y="655"/>
                  </a:lnTo>
                  <a:lnTo>
                    <a:pt x="19399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84683" y="5285306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2014-03-24T18:33:01Z</dcterms:created>
  <dcterms:modified xsi:type="dcterms:W3CDTF">2014-03-24T18:33:13Z</dcterms:modified>
</cp:coreProperties>
</file>